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44C"/>
    <a:srgbClr val="00529C"/>
    <a:srgbClr val="D1E9FF"/>
    <a:srgbClr val="E0FBFC"/>
    <a:srgbClr val="FFE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9" autoAdjust="0"/>
    <p:restoredTop sz="95196" autoAdjust="0"/>
  </p:normalViewPr>
  <p:slideViewPr>
    <p:cSldViewPr snapToGrid="0" showGuides="1">
      <p:cViewPr>
        <p:scale>
          <a:sx n="73" d="100"/>
          <a:sy n="73" d="100"/>
        </p:scale>
        <p:origin x="533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5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28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81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8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4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0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3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7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25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1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6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D8E23C-259C-42DA-B408-7323E67F4F82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16D68DD-744E-474E-9EBC-EC311C61E50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82D6B-4D34-0EAD-C83F-FDB0437480F6}"/>
              </a:ext>
            </a:extLst>
          </p:cNvPr>
          <p:cNvSpPr/>
          <p:nvPr/>
        </p:nvSpPr>
        <p:spPr>
          <a:xfrm>
            <a:off x="194814" y="956891"/>
            <a:ext cx="1089498" cy="1031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84673-B6E9-4F89-B074-F3E899F76896}"/>
              </a:ext>
            </a:extLst>
          </p:cNvPr>
          <p:cNvSpPr/>
          <p:nvPr/>
        </p:nvSpPr>
        <p:spPr>
          <a:xfrm>
            <a:off x="1716763" y="936642"/>
            <a:ext cx="1089498" cy="10311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55D05-579D-11B5-0E73-3033E6A7D461}"/>
              </a:ext>
            </a:extLst>
          </p:cNvPr>
          <p:cNvSpPr/>
          <p:nvPr/>
        </p:nvSpPr>
        <p:spPr>
          <a:xfrm>
            <a:off x="9895139" y="906073"/>
            <a:ext cx="1089498" cy="10311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783ED-5BDD-665D-5314-62AE96F7106D}"/>
              </a:ext>
            </a:extLst>
          </p:cNvPr>
          <p:cNvSpPr/>
          <p:nvPr/>
        </p:nvSpPr>
        <p:spPr>
          <a:xfrm>
            <a:off x="2995521" y="936642"/>
            <a:ext cx="1089498" cy="1031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EE25A-E519-E368-7887-58DA05FFF1A0}"/>
              </a:ext>
            </a:extLst>
          </p:cNvPr>
          <p:cNvSpPr/>
          <p:nvPr/>
        </p:nvSpPr>
        <p:spPr>
          <a:xfrm>
            <a:off x="4274279" y="936642"/>
            <a:ext cx="1089498" cy="1031132"/>
          </a:xfrm>
          <a:prstGeom prst="rect">
            <a:avLst/>
          </a:prstGeom>
          <a:solidFill>
            <a:srgbClr val="00529C"/>
          </a:solidFill>
          <a:ln>
            <a:solidFill>
              <a:schemeClr val="accent1">
                <a:shade val="15000"/>
                <a:alpha val="9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9B5B4-9720-A476-291E-BAE6EA7E8A42}"/>
              </a:ext>
            </a:extLst>
          </p:cNvPr>
          <p:cNvSpPr/>
          <p:nvPr/>
        </p:nvSpPr>
        <p:spPr>
          <a:xfrm>
            <a:off x="5679494" y="936642"/>
            <a:ext cx="1089498" cy="1031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9E4BF-4E1C-BF37-2F0F-118069D9ED75}"/>
              </a:ext>
            </a:extLst>
          </p:cNvPr>
          <p:cNvSpPr/>
          <p:nvPr/>
        </p:nvSpPr>
        <p:spPr>
          <a:xfrm>
            <a:off x="7094432" y="906073"/>
            <a:ext cx="1089498" cy="10311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52447-44E9-F49E-E799-D979C96054AE}"/>
              </a:ext>
            </a:extLst>
          </p:cNvPr>
          <p:cNvSpPr/>
          <p:nvPr/>
        </p:nvSpPr>
        <p:spPr>
          <a:xfrm>
            <a:off x="8429241" y="933669"/>
            <a:ext cx="1089498" cy="10311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32B29-755F-BD3D-9F30-F22E70013926}"/>
              </a:ext>
            </a:extLst>
          </p:cNvPr>
          <p:cNvSpPr/>
          <p:nvPr/>
        </p:nvSpPr>
        <p:spPr>
          <a:xfrm>
            <a:off x="7727596" y="2397868"/>
            <a:ext cx="1089498" cy="1031132"/>
          </a:xfrm>
          <a:prstGeom prst="rect">
            <a:avLst/>
          </a:prstGeom>
          <a:solidFill>
            <a:srgbClr val="FFE3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95AD0-1E7F-466F-C24F-307C5CABFB5F}"/>
              </a:ext>
            </a:extLst>
          </p:cNvPr>
          <p:cNvSpPr/>
          <p:nvPr/>
        </p:nvSpPr>
        <p:spPr>
          <a:xfrm>
            <a:off x="9103630" y="2397868"/>
            <a:ext cx="1089498" cy="1031132"/>
          </a:xfrm>
          <a:prstGeom prst="rect">
            <a:avLst/>
          </a:prstGeom>
          <a:solidFill>
            <a:srgbClr val="E0144C"/>
          </a:solidFill>
          <a:ln>
            <a:solidFill>
              <a:srgbClr val="E01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D098CC-D08C-812D-E1FD-EF48B0773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296" y="2397868"/>
            <a:ext cx="5143947" cy="3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1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F29A791A-A108-2B93-6B2A-9A012F1914DD}"/>
              </a:ext>
            </a:extLst>
          </p:cNvPr>
          <p:cNvSpPr/>
          <p:nvPr/>
        </p:nvSpPr>
        <p:spPr>
          <a:xfrm>
            <a:off x="-5" y="6574045"/>
            <a:ext cx="12192005" cy="366719"/>
          </a:xfrm>
          <a:custGeom>
            <a:avLst/>
            <a:gdLst>
              <a:gd name="connsiteX0" fmla="*/ 12192005 w 12192005"/>
              <a:gd name="connsiteY0" fmla="*/ 655281 h 655281"/>
              <a:gd name="connsiteX1" fmla="*/ 2766646 w 12192005"/>
              <a:gd name="connsiteY1" fmla="*/ 655281 h 655281"/>
              <a:gd name="connsiteX2" fmla="*/ 2766646 w 12192005"/>
              <a:gd name="connsiteY2" fmla="*/ 655280 h 655281"/>
              <a:gd name="connsiteX3" fmla="*/ 0 w 12192005"/>
              <a:gd name="connsiteY3" fmla="*/ 655280 h 655281"/>
              <a:gd name="connsiteX4" fmla="*/ 0 w 12192005"/>
              <a:gd name="connsiteY4" fmla="*/ 0 h 655281"/>
              <a:gd name="connsiteX5" fmla="*/ 3293116 w 12192005"/>
              <a:gd name="connsiteY5" fmla="*/ 0 h 655281"/>
              <a:gd name="connsiteX6" fmla="*/ 3596486 w 12192005"/>
              <a:gd name="connsiteY6" fmla="*/ 303370 h 655281"/>
              <a:gd name="connsiteX7" fmla="*/ 12192005 w 12192005"/>
              <a:gd name="connsiteY7" fmla="*/ 303370 h 65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5" h="655281">
                <a:moveTo>
                  <a:pt x="12192005" y="655281"/>
                </a:moveTo>
                <a:lnTo>
                  <a:pt x="2766646" y="655281"/>
                </a:lnTo>
                <a:lnTo>
                  <a:pt x="2766646" y="655280"/>
                </a:lnTo>
                <a:lnTo>
                  <a:pt x="0" y="655280"/>
                </a:lnTo>
                <a:lnTo>
                  <a:pt x="0" y="0"/>
                </a:lnTo>
                <a:lnTo>
                  <a:pt x="3293116" y="0"/>
                </a:lnTo>
                <a:lnTo>
                  <a:pt x="3596486" y="303370"/>
                </a:lnTo>
                <a:lnTo>
                  <a:pt x="12192005" y="30337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85000">
                  <a:srgbClr val="00529C"/>
                </a:gs>
                <a:gs pos="22000">
                  <a:schemeClr val="bg1"/>
                </a:gs>
              </a:gsLst>
              <a:lin ang="564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7FEE4117-AA40-D23C-6835-14CE644B4032}"/>
              </a:ext>
            </a:extLst>
          </p:cNvPr>
          <p:cNvSpPr/>
          <p:nvPr/>
        </p:nvSpPr>
        <p:spPr>
          <a:xfrm rot="10800000">
            <a:off x="-4" y="-31173"/>
            <a:ext cx="12192005" cy="655281"/>
          </a:xfrm>
          <a:custGeom>
            <a:avLst/>
            <a:gdLst>
              <a:gd name="connsiteX0" fmla="*/ 12192005 w 12192005"/>
              <a:gd name="connsiteY0" fmla="*/ 655281 h 655281"/>
              <a:gd name="connsiteX1" fmla="*/ 2766646 w 12192005"/>
              <a:gd name="connsiteY1" fmla="*/ 655281 h 655281"/>
              <a:gd name="connsiteX2" fmla="*/ 2766646 w 12192005"/>
              <a:gd name="connsiteY2" fmla="*/ 655280 h 655281"/>
              <a:gd name="connsiteX3" fmla="*/ 0 w 12192005"/>
              <a:gd name="connsiteY3" fmla="*/ 655280 h 655281"/>
              <a:gd name="connsiteX4" fmla="*/ 0 w 12192005"/>
              <a:gd name="connsiteY4" fmla="*/ 0 h 655281"/>
              <a:gd name="connsiteX5" fmla="*/ 3293116 w 12192005"/>
              <a:gd name="connsiteY5" fmla="*/ 0 h 655281"/>
              <a:gd name="connsiteX6" fmla="*/ 3596486 w 12192005"/>
              <a:gd name="connsiteY6" fmla="*/ 303370 h 655281"/>
              <a:gd name="connsiteX7" fmla="*/ 12192005 w 12192005"/>
              <a:gd name="connsiteY7" fmla="*/ 303370 h 65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5" h="655281">
                <a:moveTo>
                  <a:pt x="12192005" y="655281"/>
                </a:moveTo>
                <a:lnTo>
                  <a:pt x="2766646" y="655281"/>
                </a:lnTo>
                <a:lnTo>
                  <a:pt x="2766646" y="655280"/>
                </a:lnTo>
                <a:lnTo>
                  <a:pt x="0" y="655280"/>
                </a:lnTo>
                <a:lnTo>
                  <a:pt x="0" y="0"/>
                </a:lnTo>
                <a:lnTo>
                  <a:pt x="3293116" y="0"/>
                </a:lnTo>
                <a:lnTo>
                  <a:pt x="3596486" y="303370"/>
                </a:lnTo>
                <a:lnTo>
                  <a:pt x="12192005" y="30337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57000">
                  <a:srgbClr val="00529C"/>
                </a:gs>
                <a:gs pos="32000">
                  <a:srgbClr val="00529C"/>
                </a:gs>
                <a:gs pos="67000">
                  <a:schemeClr val="bg1"/>
                </a:gs>
              </a:gsLst>
              <a:lin ang="66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5268F-54EF-5EA2-D9C4-AAF1A2276320}"/>
              </a:ext>
            </a:extLst>
          </p:cNvPr>
          <p:cNvSpPr txBox="1"/>
          <p:nvPr/>
        </p:nvSpPr>
        <p:spPr>
          <a:xfrm>
            <a:off x="8846347" y="155762"/>
            <a:ext cx="40524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GB" altLang="zh-CN" sz="2800" spc="650" dirty="0">
                <a:solidFill>
                  <a:srgbClr val="00529C"/>
                </a:solidFill>
                <a:latin typeface="Trade Gothic Inline" panose="020B0504030203020204" pitchFamily="34" charset="0"/>
              </a:rPr>
              <a:t>AUST</a:t>
            </a:r>
            <a:r>
              <a:rPr lang="en-GB" altLang="zh-CN" sz="2800" spc="650" dirty="0">
                <a:solidFill>
                  <a:srgbClr val="E0144C"/>
                </a:solidFill>
                <a:latin typeface="Trade Gothic Inline" panose="020B0504030203020204" pitchFamily="34" charset="0"/>
              </a:rPr>
              <a:t>INTEL</a:t>
            </a:r>
            <a:br>
              <a:rPr lang="en-GB" altLang="zh-CN" sz="2800" spc="600" dirty="0">
                <a:solidFill>
                  <a:srgbClr val="E0144C"/>
                </a:solidFill>
                <a:latin typeface="Trade Gothic Inline" panose="020B0504030203020204" pitchFamily="34" charset="0"/>
              </a:rPr>
            </a:br>
            <a:r>
              <a:rPr lang="en-GB" altLang="zh-CN" sz="1400" dirty="0">
                <a:gradFill flip="none" rotWithShape="1">
                  <a:gsLst>
                    <a:gs pos="100000">
                      <a:srgbClr val="E0144C"/>
                    </a:gs>
                    <a:gs pos="1100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AUSTIN REAL ESTATE INSIGHTS</a:t>
            </a:r>
            <a:endParaRPr lang="en-GB" altLang="zh-CN" sz="2800" dirty="0">
              <a:gradFill flip="none" rotWithShape="1">
                <a:gsLst>
                  <a:gs pos="100000">
                    <a:srgbClr val="E0144C"/>
                  </a:gs>
                  <a:gs pos="11000">
                    <a:srgbClr val="00529C"/>
                  </a:gs>
                </a:gsLst>
                <a:lin ang="0" scaled="1"/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2BC7EB-5221-398A-BA67-359DDD47A713}"/>
              </a:ext>
            </a:extLst>
          </p:cNvPr>
          <p:cNvGrpSpPr/>
          <p:nvPr/>
        </p:nvGrpSpPr>
        <p:grpSpPr>
          <a:xfrm>
            <a:off x="11495314" y="17418"/>
            <a:ext cx="614376" cy="527240"/>
            <a:chOff x="3430220" y="3048174"/>
            <a:chExt cx="800100" cy="685799"/>
          </a:xfrm>
        </p:grpSpPr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614076CD-018D-4FFB-0511-22341D6EE0ED}"/>
                </a:ext>
              </a:extLst>
            </p:cNvPr>
            <p:cNvSpPr/>
            <p:nvPr/>
          </p:nvSpPr>
          <p:spPr>
            <a:xfrm>
              <a:off x="3544520" y="3179618"/>
              <a:ext cx="571500" cy="554355"/>
            </a:xfrm>
            <a:custGeom>
              <a:avLst/>
              <a:gdLst>
                <a:gd name="connsiteX0" fmla="*/ 285750 w 571500"/>
                <a:gd name="connsiteY0" fmla="*/ 0 h 554355"/>
                <a:gd name="connsiteX1" fmla="*/ 571500 w 571500"/>
                <a:gd name="connsiteY1" fmla="*/ 271463 h 554355"/>
                <a:gd name="connsiteX2" fmla="*/ 571500 w 571500"/>
                <a:gd name="connsiteY2" fmla="*/ 554355 h 554355"/>
                <a:gd name="connsiteX3" fmla="*/ 387474 w 571500"/>
                <a:gd name="connsiteY3" fmla="*/ 554355 h 554355"/>
                <a:gd name="connsiteX4" fmla="*/ 342900 w 571500"/>
                <a:gd name="connsiteY4" fmla="*/ 554355 h 554355"/>
                <a:gd name="connsiteX5" fmla="*/ 228600 w 571500"/>
                <a:gd name="connsiteY5" fmla="*/ 554355 h 554355"/>
                <a:gd name="connsiteX6" fmla="*/ 205332 w 571500"/>
                <a:gd name="connsiteY6" fmla="*/ 554355 h 554355"/>
                <a:gd name="connsiteX7" fmla="*/ 0 w 571500"/>
                <a:gd name="connsiteY7" fmla="*/ 554355 h 554355"/>
                <a:gd name="connsiteX8" fmla="*/ 0 w 571500"/>
                <a:gd name="connsiteY8" fmla="*/ 271463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554355">
                  <a:moveTo>
                    <a:pt x="285750" y="0"/>
                  </a:moveTo>
                  <a:lnTo>
                    <a:pt x="571500" y="271463"/>
                  </a:lnTo>
                  <a:lnTo>
                    <a:pt x="571500" y="554355"/>
                  </a:lnTo>
                  <a:lnTo>
                    <a:pt x="387474" y="554355"/>
                  </a:lnTo>
                  <a:lnTo>
                    <a:pt x="342900" y="554355"/>
                  </a:lnTo>
                  <a:lnTo>
                    <a:pt x="228600" y="554355"/>
                  </a:lnTo>
                  <a:lnTo>
                    <a:pt x="205332" y="554355"/>
                  </a:lnTo>
                  <a:lnTo>
                    <a:pt x="0" y="554355"/>
                  </a:lnTo>
                  <a:lnTo>
                    <a:pt x="0" y="27146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529C"/>
                </a:gs>
                <a:gs pos="100000">
                  <a:srgbClr val="E0144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4C7E69EC-E83A-3A2D-5426-0778C2057B7F}"/>
                </a:ext>
              </a:extLst>
            </p:cNvPr>
            <p:cNvSpPr/>
            <p:nvPr/>
          </p:nvSpPr>
          <p:spPr>
            <a:xfrm>
              <a:off x="3677814" y="3328912"/>
              <a:ext cx="364839" cy="351587"/>
            </a:xfrm>
            <a:custGeom>
              <a:avLst/>
              <a:gdLst>
                <a:gd name="connsiteX0" fmla="*/ 298328 w 364839"/>
                <a:gd name="connsiteY0" fmla="*/ 243194 h 351587"/>
                <a:gd name="connsiteX1" fmla="*/ 269740 w 364839"/>
                <a:gd name="connsiteY1" fmla="*/ 234762 h 351587"/>
                <a:gd name="connsiteX2" fmla="*/ 248991 w 364839"/>
                <a:gd name="connsiteY2" fmla="*/ 215236 h 351587"/>
                <a:gd name="connsiteX3" fmla="*/ 277578 w 364839"/>
                <a:gd name="connsiteY3" fmla="*/ 134468 h 351587"/>
                <a:gd name="connsiteX4" fmla="*/ 139252 w 364839"/>
                <a:gd name="connsiteY4" fmla="*/ 2 h 351587"/>
                <a:gd name="connsiteX5" fmla="*/ 3 w 364839"/>
                <a:gd name="connsiteY5" fmla="*/ 133137 h 351587"/>
                <a:gd name="connsiteX6" fmla="*/ 138329 w 364839"/>
                <a:gd name="connsiteY6" fmla="*/ 267158 h 351587"/>
                <a:gd name="connsiteX7" fmla="*/ 223170 w 364839"/>
                <a:gd name="connsiteY7" fmla="*/ 239644 h 351587"/>
                <a:gd name="connsiteX8" fmla="*/ 243458 w 364839"/>
                <a:gd name="connsiteY8" fmla="*/ 259170 h 351587"/>
                <a:gd name="connsiteX9" fmla="*/ 252219 w 364839"/>
                <a:gd name="connsiteY9" fmla="*/ 287128 h 351587"/>
                <a:gd name="connsiteX10" fmla="*/ 309855 w 364839"/>
                <a:gd name="connsiteY10" fmla="*/ 342601 h 351587"/>
                <a:gd name="connsiteX11" fmla="*/ 355503 w 364839"/>
                <a:gd name="connsiteY11" fmla="*/ 342601 h 351587"/>
                <a:gd name="connsiteX12" fmla="*/ 355503 w 364839"/>
                <a:gd name="connsiteY12" fmla="*/ 298667 h 351587"/>
                <a:gd name="connsiteX13" fmla="*/ 298328 w 364839"/>
                <a:gd name="connsiteY13" fmla="*/ 243194 h 351587"/>
                <a:gd name="connsiteX14" fmla="*/ 139252 w 364839"/>
                <a:gd name="connsiteY14" fmla="*/ 240531 h 351587"/>
                <a:gd name="connsiteX15" fmla="*/ 28590 w 364839"/>
                <a:gd name="connsiteY15" fmla="*/ 134024 h 351587"/>
                <a:gd name="connsiteX16" fmla="*/ 139252 w 364839"/>
                <a:gd name="connsiteY16" fmla="*/ 27517 h 351587"/>
                <a:gd name="connsiteX17" fmla="*/ 249913 w 364839"/>
                <a:gd name="connsiteY17" fmla="*/ 134024 h 351587"/>
                <a:gd name="connsiteX18" fmla="*/ 139252 w 364839"/>
                <a:gd name="connsiteY18" fmla="*/ 240531 h 35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839" h="351587">
                  <a:moveTo>
                    <a:pt x="298328" y="243194"/>
                  </a:moveTo>
                  <a:cubicBezTo>
                    <a:pt x="290950" y="236094"/>
                    <a:pt x="279884" y="232543"/>
                    <a:pt x="269740" y="234762"/>
                  </a:cubicBezTo>
                  <a:lnTo>
                    <a:pt x="248991" y="215236"/>
                  </a:lnTo>
                  <a:cubicBezTo>
                    <a:pt x="267435" y="192159"/>
                    <a:pt x="277578" y="163757"/>
                    <a:pt x="277578" y="134468"/>
                  </a:cubicBezTo>
                  <a:cubicBezTo>
                    <a:pt x="278040" y="60357"/>
                    <a:pt x="215792" y="446"/>
                    <a:pt x="139252" y="2"/>
                  </a:cubicBezTo>
                  <a:cubicBezTo>
                    <a:pt x="62711" y="-441"/>
                    <a:pt x="464" y="59469"/>
                    <a:pt x="3" y="133137"/>
                  </a:cubicBezTo>
                  <a:cubicBezTo>
                    <a:pt x="-459" y="206804"/>
                    <a:pt x="61789" y="266714"/>
                    <a:pt x="138329" y="267158"/>
                  </a:cubicBezTo>
                  <a:cubicBezTo>
                    <a:pt x="168761" y="267158"/>
                    <a:pt x="198732" y="257395"/>
                    <a:pt x="223170" y="239644"/>
                  </a:cubicBezTo>
                  <a:lnTo>
                    <a:pt x="243458" y="259170"/>
                  </a:lnTo>
                  <a:cubicBezTo>
                    <a:pt x="241613" y="269377"/>
                    <a:pt x="244841" y="279584"/>
                    <a:pt x="252219" y="287128"/>
                  </a:cubicBezTo>
                  <a:lnTo>
                    <a:pt x="309855" y="342601"/>
                  </a:lnTo>
                  <a:cubicBezTo>
                    <a:pt x="322304" y="354583"/>
                    <a:pt x="343053" y="354583"/>
                    <a:pt x="355503" y="342601"/>
                  </a:cubicBezTo>
                  <a:cubicBezTo>
                    <a:pt x="367952" y="330619"/>
                    <a:pt x="367952" y="310649"/>
                    <a:pt x="355503" y="298667"/>
                  </a:cubicBezTo>
                  <a:lnTo>
                    <a:pt x="298328" y="243194"/>
                  </a:lnTo>
                  <a:close/>
                  <a:moveTo>
                    <a:pt x="139252" y="240531"/>
                  </a:moveTo>
                  <a:cubicBezTo>
                    <a:pt x="77927" y="240531"/>
                    <a:pt x="28590" y="193047"/>
                    <a:pt x="28590" y="134024"/>
                  </a:cubicBezTo>
                  <a:cubicBezTo>
                    <a:pt x="28590" y="75001"/>
                    <a:pt x="77927" y="27517"/>
                    <a:pt x="139252" y="27517"/>
                  </a:cubicBezTo>
                  <a:cubicBezTo>
                    <a:pt x="200577" y="27517"/>
                    <a:pt x="249913" y="75001"/>
                    <a:pt x="249913" y="134024"/>
                  </a:cubicBezTo>
                  <a:cubicBezTo>
                    <a:pt x="249913" y="192603"/>
                    <a:pt x="200115" y="240531"/>
                    <a:pt x="139252" y="240531"/>
                  </a:cubicBez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88F8806D-D42C-E3B6-E70E-920CC3D6A863}"/>
                </a:ext>
              </a:extLst>
            </p:cNvPr>
            <p:cNvSpPr/>
            <p:nvPr/>
          </p:nvSpPr>
          <p:spPr>
            <a:xfrm>
              <a:off x="3717931" y="3394867"/>
              <a:ext cx="198729" cy="140404"/>
            </a:xfrm>
            <a:custGeom>
              <a:avLst/>
              <a:gdLst>
                <a:gd name="connsiteX0" fmla="*/ 198269 w 198729"/>
                <a:gd name="connsiteY0" fmla="*/ 61412 h 140404"/>
                <a:gd name="connsiteX1" fmla="*/ 171986 w 198729"/>
                <a:gd name="connsiteY1" fmla="*/ 61412 h 140404"/>
                <a:gd name="connsiteX2" fmla="*/ 165992 w 198729"/>
                <a:gd name="connsiteY2" fmla="*/ 64962 h 140404"/>
                <a:gd name="connsiteX3" fmla="*/ 148471 w 198729"/>
                <a:gd name="connsiteY3" fmla="*/ 83157 h 140404"/>
                <a:gd name="connsiteX4" fmla="*/ 133716 w 198729"/>
                <a:gd name="connsiteY4" fmla="*/ 33897 h 140404"/>
                <a:gd name="connsiteX5" fmla="*/ 123572 w 198729"/>
                <a:gd name="connsiteY5" fmla="*/ 28572 h 140404"/>
                <a:gd name="connsiteX6" fmla="*/ 118039 w 198729"/>
                <a:gd name="connsiteY6" fmla="*/ 33454 h 140404"/>
                <a:gd name="connsiteX7" fmla="*/ 90374 w 198729"/>
                <a:gd name="connsiteY7" fmla="*/ 104015 h 140404"/>
                <a:gd name="connsiteX8" fmla="*/ 71469 w 198729"/>
                <a:gd name="connsiteY8" fmla="*/ 6383 h 140404"/>
                <a:gd name="connsiteX9" fmla="*/ 62247 w 198729"/>
                <a:gd name="connsiteY9" fmla="*/ 170 h 140404"/>
                <a:gd name="connsiteX10" fmla="*/ 55792 w 198729"/>
                <a:gd name="connsiteY10" fmla="*/ 5495 h 140404"/>
                <a:gd name="connsiteX11" fmla="*/ 35965 w 198729"/>
                <a:gd name="connsiteY11" fmla="*/ 61412 h 140404"/>
                <a:gd name="connsiteX12" fmla="*/ 0 w 198729"/>
                <a:gd name="connsiteY12" fmla="*/ 61412 h 140404"/>
                <a:gd name="connsiteX13" fmla="*/ 0 w 198729"/>
                <a:gd name="connsiteY13" fmla="*/ 79163 h 140404"/>
                <a:gd name="connsiteX14" fmla="*/ 41959 w 198729"/>
                <a:gd name="connsiteY14" fmla="*/ 79163 h 140404"/>
                <a:gd name="connsiteX15" fmla="*/ 49798 w 198729"/>
                <a:gd name="connsiteY15" fmla="*/ 72506 h 140404"/>
                <a:gd name="connsiteX16" fmla="*/ 61325 w 198729"/>
                <a:gd name="connsiteY16" fmla="*/ 38779 h 140404"/>
                <a:gd name="connsiteX17" fmla="*/ 79768 w 198729"/>
                <a:gd name="connsiteY17" fmla="*/ 134192 h 140404"/>
                <a:gd name="connsiteX18" fmla="*/ 87146 w 198729"/>
                <a:gd name="connsiteY18" fmla="*/ 140405 h 140404"/>
                <a:gd name="connsiteX19" fmla="*/ 88068 w 198729"/>
                <a:gd name="connsiteY19" fmla="*/ 140405 h 140404"/>
                <a:gd name="connsiteX20" fmla="*/ 95907 w 198729"/>
                <a:gd name="connsiteY20" fmla="*/ 135523 h 140404"/>
                <a:gd name="connsiteX21" fmla="*/ 125416 w 198729"/>
                <a:gd name="connsiteY21" fmla="*/ 60968 h 140404"/>
                <a:gd name="connsiteX22" fmla="*/ 137405 w 198729"/>
                <a:gd name="connsiteY22" fmla="*/ 100908 h 140404"/>
                <a:gd name="connsiteX23" fmla="*/ 147549 w 198729"/>
                <a:gd name="connsiteY23" fmla="*/ 106234 h 140404"/>
                <a:gd name="connsiteX24" fmla="*/ 151237 w 198729"/>
                <a:gd name="connsiteY24" fmla="*/ 104015 h 140404"/>
                <a:gd name="connsiteX25" fmla="*/ 176136 w 198729"/>
                <a:gd name="connsiteY25" fmla="*/ 79163 h 140404"/>
                <a:gd name="connsiteX26" fmla="*/ 198730 w 198729"/>
                <a:gd name="connsiteY26" fmla="*/ 79163 h 140404"/>
                <a:gd name="connsiteX27" fmla="*/ 198730 w 198729"/>
                <a:gd name="connsiteY27" fmla="*/ 61412 h 14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8729" h="140404">
                  <a:moveTo>
                    <a:pt x="198269" y="61412"/>
                  </a:moveTo>
                  <a:lnTo>
                    <a:pt x="171986" y="61412"/>
                  </a:lnTo>
                  <a:cubicBezTo>
                    <a:pt x="169681" y="61855"/>
                    <a:pt x="167376" y="63187"/>
                    <a:pt x="165992" y="64962"/>
                  </a:cubicBezTo>
                  <a:lnTo>
                    <a:pt x="148471" y="83157"/>
                  </a:lnTo>
                  <a:lnTo>
                    <a:pt x="133716" y="33897"/>
                  </a:lnTo>
                  <a:cubicBezTo>
                    <a:pt x="132333" y="29903"/>
                    <a:pt x="127722" y="27241"/>
                    <a:pt x="123572" y="28572"/>
                  </a:cubicBezTo>
                  <a:cubicBezTo>
                    <a:pt x="121267" y="29460"/>
                    <a:pt x="118961" y="30791"/>
                    <a:pt x="118039" y="33454"/>
                  </a:cubicBezTo>
                  <a:lnTo>
                    <a:pt x="90374" y="104015"/>
                  </a:lnTo>
                  <a:lnTo>
                    <a:pt x="71469" y="6383"/>
                  </a:lnTo>
                  <a:cubicBezTo>
                    <a:pt x="70547" y="1945"/>
                    <a:pt x="66397" y="-718"/>
                    <a:pt x="62247" y="170"/>
                  </a:cubicBezTo>
                  <a:cubicBezTo>
                    <a:pt x="59481" y="614"/>
                    <a:pt x="57175" y="2833"/>
                    <a:pt x="55792" y="5495"/>
                  </a:cubicBezTo>
                  <a:lnTo>
                    <a:pt x="35965" y="61412"/>
                  </a:lnTo>
                  <a:lnTo>
                    <a:pt x="0" y="61412"/>
                  </a:lnTo>
                  <a:lnTo>
                    <a:pt x="0" y="79163"/>
                  </a:lnTo>
                  <a:lnTo>
                    <a:pt x="41959" y="79163"/>
                  </a:lnTo>
                  <a:cubicBezTo>
                    <a:pt x="45648" y="78719"/>
                    <a:pt x="48875" y="76056"/>
                    <a:pt x="49798" y="72506"/>
                  </a:cubicBezTo>
                  <a:lnTo>
                    <a:pt x="61325" y="38779"/>
                  </a:lnTo>
                  <a:lnTo>
                    <a:pt x="79768" y="134192"/>
                  </a:lnTo>
                  <a:cubicBezTo>
                    <a:pt x="80230" y="137742"/>
                    <a:pt x="83457" y="140405"/>
                    <a:pt x="87146" y="140405"/>
                  </a:cubicBezTo>
                  <a:lnTo>
                    <a:pt x="88068" y="140405"/>
                  </a:lnTo>
                  <a:cubicBezTo>
                    <a:pt x="91296" y="140405"/>
                    <a:pt x="94523" y="138629"/>
                    <a:pt x="95907" y="135523"/>
                  </a:cubicBezTo>
                  <a:lnTo>
                    <a:pt x="125416" y="60968"/>
                  </a:lnTo>
                  <a:lnTo>
                    <a:pt x="137405" y="100908"/>
                  </a:lnTo>
                  <a:cubicBezTo>
                    <a:pt x="138788" y="104902"/>
                    <a:pt x="142938" y="107565"/>
                    <a:pt x="147549" y="106234"/>
                  </a:cubicBezTo>
                  <a:cubicBezTo>
                    <a:pt x="148932" y="105790"/>
                    <a:pt x="150315" y="104902"/>
                    <a:pt x="151237" y="104015"/>
                  </a:cubicBezTo>
                  <a:lnTo>
                    <a:pt x="176136" y="79163"/>
                  </a:lnTo>
                  <a:lnTo>
                    <a:pt x="198730" y="79163"/>
                  </a:lnTo>
                  <a:lnTo>
                    <a:pt x="198730" y="61412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5F182558-CA71-D02A-D432-100E8FE1BE08}"/>
                </a:ext>
              </a:extLst>
            </p:cNvPr>
            <p:cNvSpPr/>
            <p:nvPr/>
          </p:nvSpPr>
          <p:spPr>
            <a:xfrm>
              <a:off x="3430220" y="3048174"/>
              <a:ext cx="800100" cy="417194"/>
            </a:xfrm>
            <a:custGeom>
              <a:avLst/>
              <a:gdLst>
                <a:gd name="connsiteX0" fmla="*/ 400050 w 800100"/>
                <a:gd name="connsiteY0" fmla="*/ 0 h 417194"/>
                <a:gd name="connsiteX1" fmla="*/ 400050 w 800100"/>
                <a:gd name="connsiteY1" fmla="*/ 0 h 417194"/>
                <a:gd name="connsiteX2" fmla="*/ 0 w 800100"/>
                <a:gd name="connsiteY2" fmla="*/ 381000 h 417194"/>
                <a:gd name="connsiteX3" fmla="*/ 42863 w 800100"/>
                <a:gd name="connsiteY3" fmla="*/ 417195 h 417194"/>
                <a:gd name="connsiteX4" fmla="*/ 400050 w 800100"/>
                <a:gd name="connsiteY4" fmla="*/ 78105 h 417194"/>
                <a:gd name="connsiteX5" fmla="*/ 400050 w 800100"/>
                <a:gd name="connsiteY5" fmla="*/ 78105 h 417194"/>
                <a:gd name="connsiteX6" fmla="*/ 757238 w 800100"/>
                <a:gd name="connsiteY6" fmla="*/ 417195 h 417194"/>
                <a:gd name="connsiteX7" fmla="*/ 800100 w 800100"/>
                <a:gd name="connsiteY7" fmla="*/ 381000 h 4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417194">
                  <a:moveTo>
                    <a:pt x="400050" y="0"/>
                  </a:moveTo>
                  <a:lnTo>
                    <a:pt x="400050" y="0"/>
                  </a:lnTo>
                  <a:lnTo>
                    <a:pt x="0" y="381000"/>
                  </a:lnTo>
                  <a:lnTo>
                    <a:pt x="42863" y="417195"/>
                  </a:lnTo>
                  <a:lnTo>
                    <a:pt x="400050" y="78105"/>
                  </a:lnTo>
                  <a:lnTo>
                    <a:pt x="400050" y="78105"/>
                  </a:lnTo>
                  <a:lnTo>
                    <a:pt x="757238" y="417195"/>
                  </a:lnTo>
                  <a:lnTo>
                    <a:pt x="800100" y="381000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00529C"/>
                </a:gs>
                <a:gs pos="73000">
                  <a:srgbClr val="E0144C"/>
                </a:gs>
              </a:gsLst>
              <a:lin ang="174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852394-61BB-47B8-5575-B54B18D7F6B8}"/>
              </a:ext>
            </a:extLst>
          </p:cNvPr>
          <p:cNvSpPr txBox="1"/>
          <p:nvPr/>
        </p:nvSpPr>
        <p:spPr>
          <a:xfrm>
            <a:off x="434787" y="6578636"/>
            <a:ext cx="2597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gradFill flip="none" rotWithShape="1">
                  <a:gsLst>
                    <a:gs pos="90000">
                      <a:srgbClr val="E0144C"/>
                    </a:gs>
                    <a:gs pos="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Power BI Developer: </a:t>
            </a:r>
            <a:r>
              <a:rPr lang="en-US" altLang="zh-CN" sz="1400" dirty="0" err="1">
                <a:gradFill flip="none" rotWithShape="1">
                  <a:gsLst>
                    <a:gs pos="90000">
                      <a:srgbClr val="E0144C"/>
                    </a:gs>
                    <a:gs pos="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Wuyiwei</a:t>
            </a:r>
            <a:endParaRPr lang="zh-CN" altLang="en-US" sz="1400" dirty="0">
              <a:gradFill flip="none" rotWithShape="1">
                <a:gsLst>
                  <a:gs pos="90000">
                    <a:srgbClr val="E0144C"/>
                  </a:gs>
                  <a:gs pos="0">
                    <a:srgbClr val="00529C"/>
                  </a:gs>
                </a:gsLst>
                <a:lin ang="0" scaled="1"/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C5CB05-C31F-C880-14CA-850124E82234}"/>
              </a:ext>
            </a:extLst>
          </p:cNvPr>
          <p:cNvGrpSpPr/>
          <p:nvPr/>
        </p:nvGrpSpPr>
        <p:grpSpPr>
          <a:xfrm>
            <a:off x="100541" y="6635929"/>
            <a:ext cx="256511" cy="236020"/>
            <a:chOff x="5772150" y="3105150"/>
            <a:chExt cx="647700" cy="647700"/>
          </a:xfrm>
        </p:grpSpPr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530A1A0A-5A7F-5E88-CB63-2FD7A9FB9039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Free-form: Shape 31">
              <a:extLst>
                <a:ext uri="{FF2B5EF4-FFF2-40B4-BE49-F238E27FC236}">
                  <a16:creationId xmlns:a16="http://schemas.microsoft.com/office/drawing/2014/main" id="{3EDD7B6F-705C-0A6D-3CFD-AECD24680C64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-form: Shape 32">
              <a:extLst>
                <a:ext uri="{FF2B5EF4-FFF2-40B4-BE49-F238E27FC236}">
                  <a16:creationId xmlns:a16="http://schemas.microsoft.com/office/drawing/2014/main" id="{6D91BFCE-5BD1-979A-AF6E-5ADB0A9E6ED8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Free-form: Shape 33">
              <a:extLst>
                <a:ext uri="{FF2B5EF4-FFF2-40B4-BE49-F238E27FC236}">
                  <a16:creationId xmlns:a16="http://schemas.microsoft.com/office/drawing/2014/main" id="{E8827995-E97B-2EFA-EFEF-FEE3B7E69CBC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Free-form: Shape 34">
              <a:extLst>
                <a:ext uri="{FF2B5EF4-FFF2-40B4-BE49-F238E27FC236}">
                  <a16:creationId xmlns:a16="http://schemas.microsoft.com/office/drawing/2014/main" id="{B1903688-E34C-7E13-C67B-80E9E0EFEA5F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321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1E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9746E-6D15-254B-805C-36066998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97A286-5B7D-ED3B-2873-02F943E92A9B}"/>
              </a:ext>
            </a:extLst>
          </p:cNvPr>
          <p:cNvSpPr/>
          <p:nvPr/>
        </p:nvSpPr>
        <p:spPr>
          <a:xfrm>
            <a:off x="6043453" y="-31174"/>
            <a:ext cx="218266" cy="6971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39D2A-FD52-7F2C-E80A-9A0B5BFF4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214"/>
                    </a14:imgEffect>
                    <a14:imgEffect>
                      <a14:saturation sat="98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2" r="12890"/>
          <a:stretch/>
        </p:blipFill>
        <p:spPr>
          <a:xfrm>
            <a:off x="-16344" y="-31174"/>
            <a:ext cx="6230064" cy="6971938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DFB1A7-ECF2-5B6A-A789-290466619073}"/>
              </a:ext>
            </a:extLst>
          </p:cNvPr>
          <p:cNvSpPr/>
          <p:nvPr/>
        </p:nvSpPr>
        <p:spPr>
          <a:xfrm>
            <a:off x="-16343" y="-31174"/>
            <a:ext cx="6230063" cy="6971938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B4063-D42A-5E3D-D8DF-DFEFB6FA5830}"/>
              </a:ext>
            </a:extLst>
          </p:cNvPr>
          <p:cNvSpPr/>
          <p:nvPr/>
        </p:nvSpPr>
        <p:spPr>
          <a:xfrm>
            <a:off x="935421" y="283954"/>
            <a:ext cx="4534607" cy="6483869"/>
          </a:xfrm>
          <a:prstGeom prst="rect">
            <a:avLst/>
          </a:prstGeom>
          <a:solidFill>
            <a:schemeClr val="tx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288000" bIns="72000" rtlCol="0" anchor="ctr"/>
          <a:lstStyle/>
          <a:p>
            <a:r>
              <a:rPr lang="en-GB" altLang="zh-CN" sz="2400" dirty="0">
                <a:solidFill>
                  <a:schemeClr val="bg1"/>
                </a:solidFill>
                <a:effectLst>
                  <a:outerShdw blurRad="50800" dist="38100" algn="l" rotWithShape="0">
                    <a:schemeClr val="tx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Welcome to the AUSTINTEL Real Estate Insights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algn="l" rotWithShape="0">
                    <a:schemeClr val="tx1">
                      <a:alpha val="40000"/>
                    </a:schemeClr>
                  </a:outerShdw>
                </a:effectLst>
                <a:latin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GB" altLang="zh-CN" sz="2400" dirty="0">
                <a:solidFill>
                  <a:schemeClr val="bg1"/>
                </a:solidFill>
                <a:effectLst>
                  <a:outerShdw blurRad="50800" dist="38100" algn="l" rotWithShape="0">
                    <a:schemeClr val="tx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Tool!</a:t>
            </a:r>
          </a:p>
          <a:p>
            <a:endParaRPr lang="en-GB" altLang="zh-C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this tool, you will find a variety of views to help you evaluate current listing in the Austin, Texas area. Please use the buttons to the right to navigate these views and have fun exploring!</a:t>
            </a:r>
          </a:p>
        </p:txBody>
      </p:sp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289F56C8-6AF0-A8BA-1513-6B0E0C6E0F18}"/>
              </a:ext>
            </a:extLst>
          </p:cNvPr>
          <p:cNvSpPr/>
          <p:nvPr/>
        </p:nvSpPr>
        <p:spPr>
          <a:xfrm>
            <a:off x="-5" y="6574045"/>
            <a:ext cx="12192005" cy="366719"/>
          </a:xfrm>
          <a:custGeom>
            <a:avLst/>
            <a:gdLst>
              <a:gd name="connsiteX0" fmla="*/ 12192005 w 12192005"/>
              <a:gd name="connsiteY0" fmla="*/ 655281 h 655281"/>
              <a:gd name="connsiteX1" fmla="*/ 2766646 w 12192005"/>
              <a:gd name="connsiteY1" fmla="*/ 655281 h 655281"/>
              <a:gd name="connsiteX2" fmla="*/ 2766646 w 12192005"/>
              <a:gd name="connsiteY2" fmla="*/ 655280 h 655281"/>
              <a:gd name="connsiteX3" fmla="*/ 0 w 12192005"/>
              <a:gd name="connsiteY3" fmla="*/ 655280 h 655281"/>
              <a:gd name="connsiteX4" fmla="*/ 0 w 12192005"/>
              <a:gd name="connsiteY4" fmla="*/ 0 h 655281"/>
              <a:gd name="connsiteX5" fmla="*/ 3293116 w 12192005"/>
              <a:gd name="connsiteY5" fmla="*/ 0 h 655281"/>
              <a:gd name="connsiteX6" fmla="*/ 3596486 w 12192005"/>
              <a:gd name="connsiteY6" fmla="*/ 303370 h 655281"/>
              <a:gd name="connsiteX7" fmla="*/ 12192005 w 12192005"/>
              <a:gd name="connsiteY7" fmla="*/ 303370 h 65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5" h="655281">
                <a:moveTo>
                  <a:pt x="12192005" y="655281"/>
                </a:moveTo>
                <a:lnTo>
                  <a:pt x="2766646" y="655281"/>
                </a:lnTo>
                <a:lnTo>
                  <a:pt x="2766646" y="655280"/>
                </a:lnTo>
                <a:lnTo>
                  <a:pt x="0" y="655280"/>
                </a:lnTo>
                <a:lnTo>
                  <a:pt x="0" y="0"/>
                </a:lnTo>
                <a:lnTo>
                  <a:pt x="3293116" y="0"/>
                </a:lnTo>
                <a:lnTo>
                  <a:pt x="3596486" y="303370"/>
                </a:lnTo>
                <a:lnTo>
                  <a:pt x="12192005" y="30337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85000">
                  <a:srgbClr val="00529C"/>
                </a:gs>
                <a:gs pos="22000">
                  <a:schemeClr val="bg1"/>
                </a:gs>
              </a:gsLst>
              <a:lin ang="564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5B298C88-1A6E-F7A3-8328-511407090743}"/>
              </a:ext>
            </a:extLst>
          </p:cNvPr>
          <p:cNvSpPr/>
          <p:nvPr/>
        </p:nvSpPr>
        <p:spPr>
          <a:xfrm rot="10800000">
            <a:off x="-4" y="-31173"/>
            <a:ext cx="12192005" cy="655281"/>
          </a:xfrm>
          <a:custGeom>
            <a:avLst/>
            <a:gdLst>
              <a:gd name="connsiteX0" fmla="*/ 12192005 w 12192005"/>
              <a:gd name="connsiteY0" fmla="*/ 655281 h 655281"/>
              <a:gd name="connsiteX1" fmla="*/ 2766646 w 12192005"/>
              <a:gd name="connsiteY1" fmla="*/ 655281 h 655281"/>
              <a:gd name="connsiteX2" fmla="*/ 2766646 w 12192005"/>
              <a:gd name="connsiteY2" fmla="*/ 655280 h 655281"/>
              <a:gd name="connsiteX3" fmla="*/ 0 w 12192005"/>
              <a:gd name="connsiteY3" fmla="*/ 655280 h 655281"/>
              <a:gd name="connsiteX4" fmla="*/ 0 w 12192005"/>
              <a:gd name="connsiteY4" fmla="*/ 0 h 655281"/>
              <a:gd name="connsiteX5" fmla="*/ 3293116 w 12192005"/>
              <a:gd name="connsiteY5" fmla="*/ 0 h 655281"/>
              <a:gd name="connsiteX6" fmla="*/ 3596486 w 12192005"/>
              <a:gd name="connsiteY6" fmla="*/ 303370 h 655281"/>
              <a:gd name="connsiteX7" fmla="*/ 12192005 w 12192005"/>
              <a:gd name="connsiteY7" fmla="*/ 303370 h 65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5" h="655281">
                <a:moveTo>
                  <a:pt x="12192005" y="655281"/>
                </a:moveTo>
                <a:lnTo>
                  <a:pt x="2766646" y="655281"/>
                </a:lnTo>
                <a:lnTo>
                  <a:pt x="2766646" y="655280"/>
                </a:lnTo>
                <a:lnTo>
                  <a:pt x="0" y="655280"/>
                </a:lnTo>
                <a:lnTo>
                  <a:pt x="0" y="0"/>
                </a:lnTo>
                <a:lnTo>
                  <a:pt x="3293116" y="0"/>
                </a:lnTo>
                <a:lnTo>
                  <a:pt x="3596486" y="303370"/>
                </a:lnTo>
                <a:lnTo>
                  <a:pt x="12192005" y="30337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57000">
                  <a:srgbClr val="00529C"/>
                </a:gs>
                <a:gs pos="32000">
                  <a:srgbClr val="00529C"/>
                </a:gs>
                <a:gs pos="67000">
                  <a:schemeClr val="bg1"/>
                </a:gs>
              </a:gsLst>
              <a:lin ang="66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F86EF-C1B4-ED51-C5E4-7B0D92953EDF}"/>
              </a:ext>
            </a:extLst>
          </p:cNvPr>
          <p:cNvSpPr txBox="1"/>
          <p:nvPr/>
        </p:nvSpPr>
        <p:spPr>
          <a:xfrm>
            <a:off x="8846347" y="155762"/>
            <a:ext cx="40524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GB" altLang="zh-CN" sz="2800" spc="650" dirty="0">
                <a:solidFill>
                  <a:srgbClr val="00529C"/>
                </a:solidFill>
                <a:latin typeface="Trade Gothic Inline" panose="020B0504030203020204" pitchFamily="34" charset="0"/>
              </a:rPr>
              <a:t>AUST</a:t>
            </a:r>
            <a:r>
              <a:rPr lang="en-GB" altLang="zh-CN" sz="2800" spc="650" dirty="0">
                <a:solidFill>
                  <a:srgbClr val="E0144C"/>
                </a:solidFill>
                <a:latin typeface="Trade Gothic Inline" panose="020B0504030203020204" pitchFamily="34" charset="0"/>
              </a:rPr>
              <a:t>INTEL</a:t>
            </a:r>
            <a:br>
              <a:rPr lang="en-GB" altLang="zh-CN" sz="2800" spc="600" dirty="0">
                <a:solidFill>
                  <a:srgbClr val="E0144C"/>
                </a:solidFill>
                <a:latin typeface="Trade Gothic Inline" panose="020B0504030203020204" pitchFamily="34" charset="0"/>
              </a:rPr>
            </a:br>
            <a:r>
              <a:rPr lang="en-GB" altLang="zh-CN" sz="1400" dirty="0">
                <a:gradFill flip="none" rotWithShape="1">
                  <a:gsLst>
                    <a:gs pos="100000">
                      <a:srgbClr val="E0144C"/>
                    </a:gs>
                    <a:gs pos="1100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AUSTIN REAL ESTATE INSIGHTS</a:t>
            </a:r>
            <a:endParaRPr lang="en-GB" altLang="zh-CN" sz="2800" dirty="0">
              <a:gradFill flip="none" rotWithShape="1">
                <a:gsLst>
                  <a:gs pos="100000">
                    <a:srgbClr val="E0144C"/>
                  </a:gs>
                  <a:gs pos="11000">
                    <a:srgbClr val="00529C"/>
                  </a:gs>
                </a:gsLst>
                <a:lin ang="0" scaled="1"/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A9829-F2C7-F01B-3976-DAB8C71261B3}"/>
              </a:ext>
            </a:extLst>
          </p:cNvPr>
          <p:cNvGrpSpPr/>
          <p:nvPr/>
        </p:nvGrpSpPr>
        <p:grpSpPr>
          <a:xfrm>
            <a:off x="11495314" y="17418"/>
            <a:ext cx="614376" cy="527240"/>
            <a:chOff x="3430220" y="3048174"/>
            <a:chExt cx="800100" cy="685799"/>
          </a:xfrm>
        </p:grpSpPr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A3F641C2-BD71-96BB-A35C-BDA121CBB8B6}"/>
                </a:ext>
              </a:extLst>
            </p:cNvPr>
            <p:cNvSpPr/>
            <p:nvPr/>
          </p:nvSpPr>
          <p:spPr>
            <a:xfrm>
              <a:off x="3544520" y="3179618"/>
              <a:ext cx="571500" cy="554355"/>
            </a:xfrm>
            <a:custGeom>
              <a:avLst/>
              <a:gdLst>
                <a:gd name="connsiteX0" fmla="*/ 285750 w 571500"/>
                <a:gd name="connsiteY0" fmla="*/ 0 h 554355"/>
                <a:gd name="connsiteX1" fmla="*/ 571500 w 571500"/>
                <a:gd name="connsiteY1" fmla="*/ 271463 h 554355"/>
                <a:gd name="connsiteX2" fmla="*/ 571500 w 571500"/>
                <a:gd name="connsiteY2" fmla="*/ 554355 h 554355"/>
                <a:gd name="connsiteX3" fmla="*/ 387474 w 571500"/>
                <a:gd name="connsiteY3" fmla="*/ 554355 h 554355"/>
                <a:gd name="connsiteX4" fmla="*/ 342900 w 571500"/>
                <a:gd name="connsiteY4" fmla="*/ 554355 h 554355"/>
                <a:gd name="connsiteX5" fmla="*/ 228600 w 571500"/>
                <a:gd name="connsiteY5" fmla="*/ 554355 h 554355"/>
                <a:gd name="connsiteX6" fmla="*/ 205332 w 571500"/>
                <a:gd name="connsiteY6" fmla="*/ 554355 h 554355"/>
                <a:gd name="connsiteX7" fmla="*/ 0 w 571500"/>
                <a:gd name="connsiteY7" fmla="*/ 554355 h 554355"/>
                <a:gd name="connsiteX8" fmla="*/ 0 w 571500"/>
                <a:gd name="connsiteY8" fmla="*/ 271463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554355">
                  <a:moveTo>
                    <a:pt x="285750" y="0"/>
                  </a:moveTo>
                  <a:lnTo>
                    <a:pt x="571500" y="271463"/>
                  </a:lnTo>
                  <a:lnTo>
                    <a:pt x="571500" y="554355"/>
                  </a:lnTo>
                  <a:lnTo>
                    <a:pt x="387474" y="554355"/>
                  </a:lnTo>
                  <a:lnTo>
                    <a:pt x="342900" y="554355"/>
                  </a:lnTo>
                  <a:lnTo>
                    <a:pt x="228600" y="554355"/>
                  </a:lnTo>
                  <a:lnTo>
                    <a:pt x="205332" y="554355"/>
                  </a:lnTo>
                  <a:lnTo>
                    <a:pt x="0" y="554355"/>
                  </a:lnTo>
                  <a:lnTo>
                    <a:pt x="0" y="27146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529C"/>
                </a:gs>
                <a:gs pos="100000">
                  <a:srgbClr val="E0144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A6E1E57D-D121-F060-D2B1-89512DC920C4}"/>
                </a:ext>
              </a:extLst>
            </p:cNvPr>
            <p:cNvSpPr/>
            <p:nvPr/>
          </p:nvSpPr>
          <p:spPr>
            <a:xfrm>
              <a:off x="3677814" y="3328912"/>
              <a:ext cx="364839" cy="351587"/>
            </a:xfrm>
            <a:custGeom>
              <a:avLst/>
              <a:gdLst>
                <a:gd name="connsiteX0" fmla="*/ 298328 w 364839"/>
                <a:gd name="connsiteY0" fmla="*/ 243194 h 351587"/>
                <a:gd name="connsiteX1" fmla="*/ 269740 w 364839"/>
                <a:gd name="connsiteY1" fmla="*/ 234762 h 351587"/>
                <a:gd name="connsiteX2" fmla="*/ 248991 w 364839"/>
                <a:gd name="connsiteY2" fmla="*/ 215236 h 351587"/>
                <a:gd name="connsiteX3" fmla="*/ 277578 w 364839"/>
                <a:gd name="connsiteY3" fmla="*/ 134468 h 351587"/>
                <a:gd name="connsiteX4" fmla="*/ 139252 w 364839"/>
                <a:gd name="connsiteY4" fmla="*/ 2 h 351587"/>
                <a:gd name="connsiteX5" fmla="*/ 3 w 364839"/>
                <a:gd name="connsiteY5" fmla="*/ 133137 h 351587"/>
                <a:gd name="connsiteX6" fmla="*/ 138329 w 364839"/>
                <a:gd name="connsiteY6" fmla="*/ 267158 h 351587"/>
                <a:gd name="connsiteX7" fmla="*/ 223170 w 364839"/>
                <a:gd name="connsiteY7" fmla="*/ 239644 h 351587"/>
                <a:gd name="connsiteX8" fmla="*/ 243458 w 364839"/>
                <a:gd name="connsiteY8" fmla="*/ 259170 h 351587"/>
                <a:gd name="connsiteX9" fmla="*/ 252219 w 364839"/>
                <a:gd name="connsiteY9" fmla="*/ 287128 h 351587"/>
                <a:gd name="connsiteX10" fmla="*/ 309855 w 364839"/>
                <a:gd name="connsiteY10" fmla="*/ 342601 h 351587"/>
                <a:gd name="connsiteX11" fmla="*/ 355503 w 364839"/>
                <a:gd name="connsiteY11" fmla="*/ 342601 h 351587"/>
                <a:gd name="connsiteX12" fmla="*/ 355503 w 364839"/>
                <a:gd name="connsiteY12" fmla="*/ 298667 h 351587"/>
                <a:gd name="connsiteX13" fmla="*/ 298328 w 364839"/>
                <a:gd name="connsiteY13" fmla="*/ 243194 h 351587"/>
                <a:gd name="connsiteX14" fmla="*/ 139252 w 364839"/>
                <a:gd name="connsiteY14" fmla="*/ 240531 h 351587"/>
                <a:gd name="connsiteX15" fmla="*/ 28590 w 364839"/>
                <a:gd name="connsiteY15" fmla="*/ 134024 h 351587"/>
                <a:gd name="connsiteX16" fmla="*/ 139252 w 364839"/>
                <a:gd name="connsiteY16" fmla="*/ 27517 h 351587"/>
                <a:gd name="connsiteX17" fmla="*/ 249913 w 364839"/>
                <a:gd name="connsiteY17" fmla="*/ 134024 h 351587"/>
                <a:gd name="connsiteX18" fmla="*/ 139252 w 364839"/>
                <a:gd name="connsiteY18" fmla="*/ 240531 h 35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839" h="351587">
                  <a:moveTo>
                    <a:pt x="298328" y="243194"/>
                  </a:moveTo>
                  <a:cubicBezTo>
                    <a:pt x="290950" y="236094"/>
                    <a:pt x="279884" y="232543"/>
                    <a:pt x="269740" y="234762"/>
                  </a:cubicBezTo>
                  <a:lnTo>
                    <a:pt x="248991" y="215236"/>
                  </a:lnTo>
                  <a:cubicBezTo>
                    <a:pt x="267435" y="192159"/>
                    <a:pt x="277578" y="163757"/>
                    <a:pt x="277578" y="134468"/>
                  </a:cubicBezTo>
                  <a:cubicBezTo>
                    <a:pt x="278040" y="60357"/>
                    <a:pt x="215792" y="446"/>
                    <a:pt x="139252" y="2"/>
                  </a:cubicBezTo>
                  <a:cubicBezTo>
                    <a:pt x="62711" y="-441"/>
                    <a:pt x="464" y="59469"/>
                    <a:pt x="3" y="133137"/>
                  </a:cubicBezTo>
                  <a:cubicBezTo>
                    <a:pt x="-459" y="206804"/>
                    <a:pt x="61789" y="266714"/>
                    <a:pt x="138329" y="267158"/>
                  </a:cubicBezTo>
                  <a:cubicBezTo>
                    <a:pt x="168761" y="267158"/>
                    <a:pt x="198732" y="257395"/>
                    <a:pt x="223170" y="239644"/>
                  </a:cubicBezTo>
                  <a:lnTo>
                    <a:pt x="243458" y="259170"/>
                  </a:lnTo>
                  <a:cubicBezTo>
                    <a:pt x="241613" y="269377"/>
                    <a:pt x="244841" y="279584"/>
                    <a:pt x="252219" y="287128"/>
                  </a:cubicBezTo>
                  <a:lnTo>
                    <a:pt x="309855" y="342601"/>
                  </a:lnTo>
                  <a:cubicBezTo>
                    <a:pt x="322304" y="354583"/>
                    <a:pt x="343053" y="354583"/>
                    <a:pt x="355503" y="342601"/>
                  </a:cubicBezTo>
                  <a:cubicBezTo>
                    <a:pt x="367952" y="330619"/>
                    <a:pt x="367952" y="310649"/>
                    <a:pt x="355503" y="298667"/>
                  </a:cubicBezTo>
                  <a:lnTo>
                    <a:pt x="298328" y="243194"/>
                  </a:lnTo>
                  <a:close/>
                  <a:moveTo>
                    <a:pt x="139252" y="240531"/>
                  </a:moveTo>
                  <a:cubicBezTo>
                    <a:pt x="77927" y="240531"/>
                    <a:pt x="28590" y="193047"/>
                    <a:pt x="28590" y="134024"/>
                  </a:cubicBezTo>
                  <a:cubicBezTo>
                    <a:pt x="28590" y="75001"/>
                    <a:pt x="77927" y="27517"/>
                    <a:pt x="139252" y="27517"/>
                  </a:cubicBezTo>
                  <a:cubicBezTo>
                    <a:pt x="200577" y="27517"/>
                    <a:pt x="249913" y="75001"/>
                    <a:pt x="249913" y="134024"/>
                  </a:cubicBezTo>
                  <a:cubicBezTo>
                    <a:pt x="249913" y="192603"/>
                    <a:pt x="200115" y="240531"/>
                    <a:pt x="139252" y="240531"/>
                  </a:cubicBez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81371BCC-B7C2-4084-0AFB-DA24ADC052C4}"/>
                </a:ext>
              </a:extLst>
            </p:cNvPr>
            <p:cNvSpPr/>
            <p:nvPr/>
          </p:nvSpPr>
          <p:spPr>
            <a:xfrm>
              <a:off x="3717931" y="3394867"/>
              <a:ext cx="198729" cy="140404"/>
            </a:xfrm>
            <a:custGeom>
              <a:avLst/>
              <a:gdLst>
                <a:gd name="connsiteX0" fmla="*/ 198269 w 198729"/>
                <a:gd name="connsiteY0" fmla="*/ 61412 h 140404"/>
                <a:gd name="connsiteX1" fmla="*/ 171986 w 198729"/>
                <a:gd name="connsiteY1" fmla="*/ 61412 h 140404"/>
                <a:gd name="connsiteX2" fmla="*/ 165992 w 198729"/>
                <a:gd name="connsiteY2" fmla="*/ 64962 h 140404"/>
                <a:gd name="connsiteX3" fmla="*/ 148471 w 198729"/>
                <a:gd name="connsiteY3" fmla="*/ 83157 h 140404"/>
                <a:gd name="connsiteX4" fmla="*/ 133716 w 198729"/>
                <a:gd name="connsiteY4" fmla="*/ 33897 h 140404"/>
                <a:gd name="connsiteX5" fmla="*/ 123572 w 198729"/>
                <a:gd name="connsiteY5" fmla="*/ 28572 h 140404"/>
                <a:gd name="connsiteX6" fmla="*/ 118039 w 198729"/>
                <a:gd name="connsiteY6" fmla="*/ 33454 h 140404"/>
                <a:gd name="connsiteX7" fmla="*/ 90374 w 198729"/>
                <a:gd name="connsiteY7" fmla="*/ 104015 h 140404"/>
                <a:gd name="connsiteX8" fmla="*/ 71469 w 198729"/>
                <a:gd name="connsiteY8" fmla="*/ 6383 h 140404"/>
                <a:gd name="connsiteX9" fmla="*/ 62247 w 198729"/>
                <a:gd name="connsiteY9" fmla="*/ 170 h 140404"/>
                <a:gd name="connsiteX10" fmla="*/ 55792 w 198729"/>
                <a:gd name="connsiteY10" fmla="*/ 5495 h 140404"/>
                <a:gd name="connsiteX11" fmla="*/ 35965 w 198729"/>
                <a:gd name="connsiteY11" fmla="*/ 61412 h 140404"/>
                <a:gd name="connsiteX12" fmla="*/ 0 w 198729"/>
                <a:gd name="connsiteY12" fmla="*/ 61412 h 140404"/>
                <a:gd name="connsiteX13" fmla="*/ 0 w 198729"/>
                <a:gd name="connsiteY13" fmla="*/ 79163 h 140404"/>
                <a:gd name="connsiteX14" fmla="*/ 41959 w 198729"/>
                <a:gd name="connsiteY14" fmla="*/ 79163 h 140404"/>
                <a:gd name="connsiteX15" fmla="*/ 49798 w 198729"/>
                <a:gd name="connsiteY15" fmla="*/ 72506 h 140404"/>
                <a:gd name="connsiteX16" fmla="*/ 61325 w 198729"/>
                <a:gd name="connsiteY16" fmla="*/ 38779 h 140404"/>
                <a:gd name="connsiteX17" fmla="*/ 79768 w 198729"/>
                <a:gd name="connsiteY17" fmla="*/ 134192 h 140404"/>
                <a:gd name="connsiteX18" fmla="*/ 87146 w 198729"/>
                <a:gd name="connsiteY18" fmla="*/ 140405 h 140404"/>
                <a:gd name="connsiteX19" fmla="*/ 88068 w 198729"/>
                <a:gd name="connsiteY19" fmla="*/ 140405 h 140404"/>
                <a:gd name="connsiteX20" fmla="*/ 95907 w 198729"/>
                <a:gd name="connsiteY20" fmla="*/ 135523 h 140404"/>
                <a:gd name="connsiteX21" fmla="*/ 125416 w 198729"/>
                <a:gd name="connsiteY21" fmla="*/ 60968 h 140404"/>
                <a:gd name="connsiteX22" fmla="*/ 137405 w 198729"/>
                <a:gd name="connsiteY22" fmla="*/ 100908 h 140404"/>
                <a:gd name="connsiteX23" fmla="*/ 147549 w 198729"/>
                <a:gd name="connsiteY23" fmla="*/ 106234 h 140404"/>
                <a:gd name="connsiteX24" fmla="*/ 151237 w 198729"/>
                <a:gd name="connsiteY24" fmla="*/ 104015 h 140404"/>
                <a:gd name="connsiteX25" fmla="*/ 176136 w 198729"/>
                <a:gd name="connsiteY25" fmla="*/ 79163 h 140404"/>
                <a:gd name="connsiteX26" fmla="*/ 198730 w 198729"/>
                <a:gd name="connsiteY26" fmla="*/ 79163 h 140404"/>
                <a:gd name="connsiteX27" fmla="*/ 198730 w 198729"/>
                <a:gd name="connsiteY27" fmla="*/ 61412 h 14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8729" h="140404">
                  <a:moveTo>
                    <a:pt x="198269" y="61412"/>
                  </a:moveTo>
                  <a:lnTo>
                    <a:pt x="171986" y="61412"/>
                  </a:lnTo>
                  <a:cubicBezTo>
                    <a:pt x="169681" y="61855"/>
                    <a:pt x="167376" y="63187"/>
                    <a:pt x="165992" y="64962"/>
                  </a:cubicBezTo>
                  <a:lnTo>
                    <a:pt x="148471" y="83157"/>
                  </a:lnTo>
                  <a:lnTo>
                    <a:pt x="133716" y="33897"/>
                  </a:lnTo>
                  <a:cubicBezTo>
                    <a:pt x="132333" y="29903"/>
                    <a:pt x="127722" y="27241"/>
                    <a:pt x="123572" y="28572"/>
                  </a:cubicBezTo>
                  <a:cubicBezTo>
                    <a:pt x="121267" y="29460"/>
                    <a:pt x="118961" y="30791"/>
                    <a:pt x="118039" y="33454"/>
                  </a:cubicBezTo>
                  <a:lnTo>
                    <a:pt x="90374" y="104015"/>
                  </a:lnTo>
                  <a:lnTo>
                    <a:pt x="71469" y="6383"/>
                  </a:lnTo>
                  <a:cubicBezTo>
                    <a:pt x="70547" y="1945"/>
                    <a:pt x="66397" y="-718"/>
                    <a:pt x="62247" y="170"/>
                  </a:cubicBezTo>
                  <a:cubicBezTo>
                    <a:pt x="59481" y="614"/>
                    <a:pt x="57175" y="2833"/>
                    <a:pt x="55792" y="5495"/>
                  </a:cubicBezTo>
                  <a:lnTo>
                    <a:pt x="35965" y="61412"/>
                  </a:lnTo>
                  <a:lnTo>
                    <a:pt x="0" y="61412"/>
                  </a:lnTo>
                  <a:lnTo>
                    <a:pt x="0" y="79163"/>
                  </a:lnTo>
                  <a:lnTo>
                    <a:pt x="41959" y="79163"/>
                  </a:lnTo>
                  <a:cubicBezTo>
                    <a:pt x="45648" y="78719"/>
                    <a:pt x="48875" y="76056"/>
                    <a:pt x="49798" y="72506"/>
                  </a:cubicBezTo>
                  <a:lnTo>
                    <a:pt x="61325" y="38779"/>
                  </a:lnTo>
                  <a:lnTo>
                    <a:pt x="79768" y="134192"/>
                  </a:lnTo>
                  <a:cubicBezTo>
                    <a:pt x="80230" y="137742"/>
                    <a:pt x="83457" y="140405"/>
                    <a:pt x="87146" y="140405"/>
                  </a:cubicBezTo>
                  <a:lnTo>
                    <a:pt x="88068" y="140405"/>
                  </a:lnTo>
                  <a:cubicBezTo>
                    <a:pt x="91296" y="140405"/>
                    <a:pt x="94523" y="138629"/>
                    <a:pt x="95907" y="135523"/>
                  </a:cubicBezTo>
                  <a:lnTo>
                    <a:pt x="125416" y="60968"/>
                  </a:lnTo>
                  <a:lnTo>
                    <a:pt x="137405" y="100908"/>
                  </a:lnTo>
                  <a:cubicBezTo>
                    <a:pt x="138788" y="104902"/>
                    <a:pt x="142938" y="107565"/>
                    <a:pt x="147549" y="106234"/>
                  </a:cubicBezTo>
                  <a:cubicBezTo>
                    <a:pt x="148932" y="105790"/>
                    <a:pt x="150315" y="104902"/>
                    <a:pt x="151237" y="104015"/>
                  </a:cubicBezTo>
                  <a:lnTo>
                    <a:pt x="176136" y="79163"/>
                  </a:lnTo>
                  <a:lnTo>
                    <a:pt x="198730" y="79163"/>
                  </a:lnTo>
                  <a:lnTo>
                    <a:pt x="198730" y="61412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A2BFD348-271D-B7D3-1878-0D5007C889CD}"/>
                </a:ext>
              </a:extLst>
            </p:cNvPr>
            <p:cNvSpPr/>
            <p:nvPr/>
          </p:nvSpPr>
          <p:spPr>
            <a:xfrm>
              <a:off x="3430220" y="3048174"/>
              <a:ext cx="800100" cy="417194"/>
            </a:xfrm>
            <a:custGeom>
              <a:avLst/>
              <a:gdLst>
                <a:gd name="connsiteX0" fmla="*/ 400050 w 800100"/>
                <a:gd name="connsiteY0" fmla="*/ 0 h 417194"/>
                <a:gd name="connsiteX1" fmla="*/ 400050 w 800100"/>
                <a:gd name="connsiteY1" fmla="*/ 0 h 417194"/>
                <a:gd name="connsiteX2" fmla="*/ 0 w 800100"/>
                <a:gd name="connsiteY2" fmla="*/ 381000 h 417194"/>
                <a:gd name="connsiteX3" fmla="*/ 42863 w 800100"/>
                <a:gd name="connsiteY3" fmla="*/ 417195 h 417194"/>
                <a:gd name="connsiteX4" fmla="*/ 400050 w 800100"/>
                <a:gd name="connsiteY4" fmla="*/ 78105 h 417194"/>
                <a:gd name="connsiteX5" fmla="*/ 400050 w 800100"/>
                <a:gd name="connsiteY5" fmla="*/ 78105 h 417194"/>
                <a:gd name="connsiteX6" fmla="*/ 757238 w 800100"/>
                <a:gd name="connsiteY6" fmla="*/ 417195 h 417194"/>
                <a:gd name="connsiteX7" fmla="*/ 800100 w 800100"/>
                <a:gd name="connsiteY7" fmla="*/ 381000 h 4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100" h="417194">
                  <a:moveTo>
                    <a:pt x="400050" y="0"/>
                  </a:moveTo>
                  <a:lnTo>
                    <a:pt x="400050" y="0"/>
                  </a:lnTo>
                  <a:lnTo>
                    <a:pt x="0" y="381000"/>
                  </a:lnTo>
                  <a:lnTo>
                    <a:pt x="42863" y="417195"/>
                  </a:lnTo>
                  <a:lnTo>
                    <a:pt x="400050" y="78105"/>
                  </a:lnTo>
                  <a:lnTo>
                    <a:pt x="400050" y="78105"/>
                  </a:lnTo>
                  <a:lnTo>
                    <a:pt x="757238" y="417195"/>
                  </a:lnTo>
                  <a:lnTo>
                    <a:pt x="800100" y="381000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00529C"/>
                </a:gs>
                <a:gs pos="73000">
                  <a:srgbClr val="E0144C"/>
                </a:gs>
              </a:gsLst>
              <a:lin ang="174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14E39D-262E-A616-EF5C-3593A0110BBB}"/>
              </a:ext>
            </a:extLst>
          </p:cNvPr>
          <p:cNvSpPr txBox="1"/>
          <p:nvPr/>
        </p:nvSpPr>
        <p:spPr>
          <a:xfrm>
            <a:off x="434787" y="6578636"/>
            <a:ext cx="2597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gradFill flip="none" rotWithShape="1">
                  <a:gsLst>
                    <a:gs pos="90000">
                      <a:srgbClr val="E0144C"/>
                    </a:gs>
                    <a:gs pos="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Power BI Developer: </a:t>
            </a:r>
            <a:r>
              <a:rPr lang="en-US" altLang="zh-CN" sz="1400" dirty="0" err="1">
                <a:gradFill flip="none" rotWithShape="1">
                  <a:gsLst>
                    <a:gs pos="90000">
                      <a:srgbClr val="E0144C"/>
                    </a:gs>
                    <a:gs pos="0">
                      <a:srgbClr val="00529C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Wuyiwei</a:t>
            </a:r>
            <a:endParaRPr lang="zh-CN" altLang="en-US" sz="1400" dirty="0">
              <a:gradFill flip="none" rotWithShape="1">
                <a:gsLst>
                  <a:gs pos="90000">
                    <a:srgbClr val="E0144C"/>
                  </a:gs>
                  <a:gs pos="0">
                    <a:srgbClr val="00529C"/>
                  </a:gs>
                </a:gsLst>
                <a:lin ang="0" scaled="1"/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D3A678-9ACD-B0B9-65DF-F5D1EC71B4AF}"/>
              </a:ext>
            </a:extLst>
          </p:cNvPr>
          <p:cNvGrpSpPr/>
          <p:nvPr/>
        </p:nvGrpSpPr>
        <p:grpSpPr>
          <a:xfrm>
            <a:off x="100541" y="6635929"/>
            <a:ext cx="256511" cy="236020"/>
            <a:chOff x="5772150" y="3105150"/>
            <a:chExt cx="647700" cy="647700"/>
          </a:xfrm>
        </p:grpSpPr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A89A95A4-3A65-45B8-F465-69034237E678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Free-form: Shape 31">
              <a:extLst>
                <a:ext uri="{FF2B5EF4-FFF2-40B4-BE49-F238E27FC236}">
                  <a16:creationId xmlns:a16="http://schemas.microsoft.com/office/drawing/2014/main" id="{39639568-76B7-5E31-836C-92ECE0766B95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-form: Shape 32">
              <a:extLst>
                <a:ext uri="{FF2B5EF4-FFF2-40B4-BE49-F238E27FC236}">
                  <a16:creationId xmlns:a16="http://schemas.microsoft.com/office/drawing/2014/main" id="{F90FCA9C-FCBC-DBCD-FFE9-0FFA442F8A31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Free-form: Shape 33">
              <a:extLst>
                <a:ext uri="{FF2B5EF4-FFF2-40B4-BE49-F238E27FC236}">
                  <a16:creationId xmlns:a16="http://schemas.microsoft.com/office/drawing/2014/main" id="{FCDC0FFE-F71B-76D8-3D70-2EDC1D2DA9EF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Free-form: Shape 34">
              <a:extLst>
                <a:ext uri="{FF2B5EF4-FFF2-40B4-BE49-F238E27FC236}">
                  <a16:creationId xmlns:a16="http://schemas.microsoft.com/office/drawing/2014/main" id="{3588F23E-112C-54D7-3E0E-EBE57D4AA0AD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0052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581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D664199B-E5B7-9727-EBF7-228296706C3A}"/>
              </a:ext>
            </a:extLst>
          </p:cNvPr>
          <p:cNvSpPr/>
          <p:nvPr/>
        </p:nvSpPr>
        <p:spPr>
          <a:xfrm>
            <a:off x="10418320" y="3309266"/>
            <a:ext cx="571500" cy="554355"/>
          </a:xfrm>
          <a:custGeom>
            <a:avLst/>
            <a:gdLst>
              <a:gd name="connsiteX0" fmla="*/ 285750 w 571500"/>
              <a:gd name="connsiteY0" fmla="*/ 0 h 554355"/>
              <a:gd name="connsiteX1" fmla="*/ 571500 w 571500"/>
              <a:gd name="connsiteY1" fmla="*/ 271463 h 554355"/>
              <a:gd name="connsiteX2" fmla="*/ 571500 w 571500"/>
              <a:gd name="connsiteY2" fmla="*/ 554355 h 554355"/>
              <a:gd name="connsiteX3" fmla="*/ 387474 w 571500"/>
              <a:gd name="connsiteY3" fmla="*/ 554355 h 554355"/>
              <a:gd name="connsiteX4" fmla="*/ 342900 w 571500"/>
              <a:gd name="connsiteY4" fmla="*/ 554355 h 554355"/>
              <a:gd name="connsiteX5" fmla="*/ 228600 w 571500"/>
              <a:gd name="connsiteY5" fmla="*/ 554355 h 554355"/>
              <a:gd name="connsiteX6" fmla="*/ 205332 w 571500"/>
              <a:gd name="connsiteY6" fmla="*/ 554355 h 554355"/>
              <a:gd name="connsiteX7" fmla="*/ 0 w 571500"/>
              <a:gd name="connsiteY7" fmla="*/ 554355 h 554355"/>
              <a:gd name="connsiteX8" fmla="*/ 0 w 571500"/>
              <a:gd name="connsiteY8" fmla="*/ 271463 h 5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554355">
                <a:moveTo>
                  <a:pt x="285750" y="0"/>
                </a:moveTo>
                <a:lnTo>
                  <a:pt x="571500" y="271463"/>
                </a:lnTo>
                <a:lnTo>
                  <a:pt x="571500" y="554355"/>
                </a:lnTo>
                <a:lnTo>
                  <a:pt x="387474" y="554355"/>
                </a:lnTo>
                <a:lnTo>
                  <a:pt x="342900" y="554355"/>
                </a:lnTo>
                <a:lnTo>
                  <a:pt x="228600" y="554355"/>
                </a:lnTo>
                <a:lnTo>
                  <a:pt x="205332" y="554355"/>
                </a:lnTo>
                <a:lnTo>
                  <a:pt x="0" y="554355"/>
                </a:lnTo>
                <a:lnTo>
                  <a:pt x="0" y="271463"/>
                </a:lnTo>
                <a:close/>
              </a:path>
            </a:pathLst>
          </a:custGeom>
          <a:gradFill flip="none" rotWithShape="1">
            <a:gsLst>
              <a:gs pos="0">
                <a:srgbClr val="00529C"/>
              </a:gs>
              <a:gs pos="100000">
                <a:srgbClr val="E0144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066D36D9-745A-A88E-E427-753D8F126B76}"/>
              </a:ext>
            </a:extLst>
          </p:cNvPr>
          <p:cNvSpPr/>
          <p:nvPr/>
        </p:nvSpPr>
        <p:spPr>
          <a:xfrm>
            <a:off x="9924128" y="1527457"/>
            <a:ext cx="1423323" cy="1283146"/>
          </a:xfrm>
          <a:custGeom>
            <a:avLst/>
            <a:gdLst>
              <a:gd name="connsiteX0" fmla="*/ 274320 w 548640"/>
              <a:gd name="connsiteY0" fmla="*/ 96392 h 502920"/>
              <a:gd name="connsiteX1" fmla="*/ 470263 w 548640"/>
              <a:gd name="connsiteY1" fmla="*/ 295465 h 502920"/>
              <a:gd name="connsiteX2" fmla="*/ 470263 w 548640"/>
              <a:gd name="connsiteY2" fmla="*/ 502920 h 502920"/>
              <a:gd name="connsiteX3" fmla="*/ 361586 w 548640"/>
              <a:gd name="connsiteY3" fmla="*/ 502920 h 502920"/>
              <a:gd name="connsiteX4" fmla="*/ 313509 w 548640"/>
              <a:gd name="connsiteY4" fmla="*/ 502920 h 502920"/>
              <a:gd name="connsiteX5" fmla="*/ 235132 w 548640"/>
              <a:gd name="connsiteY5" fmla="*/ 502920 h 502920"/>
              <a:gd name="connsiteX6" fmla="*/ 187055 w 548640"/>
              <a:gd name="connsiteY6" fmla="*/ 502920 h 502920"/>
              <a:gd name="connsiteX7" fmla="*/ 78377 w 548640"/>
              <a:gd name="connsiteY7" fmla="*/ 502920 h 502920"/>
              <a:gd name="connsiteX8" fmla="*/ 78377 w 548640"/>
              <a:gd name="connsiteY8" fmla="*/ 295465 h 502920"/>
              <a:gd name="connsiteX9" fmla="*/ 274320 w 548640"/>
              <a:gd name="connsiteY9" fmla="*/ 0 h 502920"/>
              <a:gd name="connsiteX10" fmla="*/ 548640 w 548640"/>
              <a:gd name="connsiteY10" fmla="*/ 279401 h 502920"/>
              <a:gd name="connsiteX11" fmla="*/ 519249 w 548640"/>
              <a:gd name="connsiteY11" fmla="*/ 305944 h 502920"/>
              <a:gd name="connsiteX12" fmla="*/ 274320 w 548640"/>
              <a:gd name="connsiteY12" fmla="*/ 57277 h 502920"/>
              <a:gd name="connsiteX13" fmla="*/ 29392 w 548640"/>
              <a:gd name="connsiteY13" fmla="*/ 305944 h 502920"/>
              <a:gd name="connsiteX14" fmla="*/ 0 w 548640"/>
              <a:gd name="connsiteY14" fmla="*/ 279401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8640" h="502920">
                <a:moveTo>
                  <a:pt x="274320" y="96392"/>
                </a:moveTo>
                <a:lnTo>
                  <a:pt x="470263" y="295465"/>
                </a:lnTo>
                <a:lnTo>
                  <a:pt x="470263" y="502920"/>
                </a:lnTo>
                <a:lnTo>
                  <a:pt x="361586" y="502920"/>
                </a:lnTo>
                <a:lnTo>
                  <a:pt x="313509" y="502920"/>
                </a:lnTo>
                <a:lnTo>
                  <a:pt x="235132" y="502920"/>
                </a:lnTo>
                <a:lnTo>
                  <a:pt x="187055" y="502920"/>
                </a:lnTo>
                <a:lnTo>
                  <a:pt x="78377" y="502920"/>
                </a:lnTo>
                <a:lnTo>
                  <a:pt x="78377" y="295465"/>
                </a:lnTo>
                <a:close/>
                <a:moveTo>
                  <a:pt x="274320" y="0"/>
                </a:moveTo>
                <a:lnTo>
                  <a:pt x="548640" y="279401"/>
                </a:lnTo>
                <a:lnTo>
                  <a:pt x="519249" y="305944"/>
                </a:lnTo>
                <a:lnTo>
                  <a:pt x="274320" y="57277"/>
                </a:lnTo>
                <a:lnTo>
                  <a:pt x="29392" y="305944"/>
                </a:lnTo>
                <a:lnTo>
                  <a:pt x="0" y="279401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87000">
                <a:schemeClr val="accent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3A58C0-3435-DDE1-8CA9-009D2B139DE4}"/>
              </a:ext>
            </a:extLst>
          </p:cNvPr>
          <p:cNvSpPr/>
          <p:nvPr/>
        </p:nvSpPr>
        <p:spPr>
          <a:xfrm>
            <a:off x="10304020" y="3177822"/>
            <a:ext cx="800100" cy="417194"/>
          </a:xfrm>
          <a:custGeom>
            <a:avLst/>
            <a:gdLst>
              <a:gd name="connsiteX0" fmla="*/ 400050 w 800100"/>
              <a:gd name="connsiteY0" fmla="*/ 0 h 417194"/>
              <a:gd name="connsiteX1" fmla="*/ 400050 w 800100"/>
              <a:gd name="connsiteY1" fmla="*/ 0 h 417194"/>
              <a:gd name="connsiteX2" fmla="*/ 0 w 800100"/>
              <a:gd name="connsiteY2" fmla="*/ 381000 h 417194"/>
              <a:gd name="connsiteX3" fmla="*/ 42863 w 800100"/>
              <a:gd name="connsiteY3" fmla="*/ 417195 h 417194"/>
              <a:gd name="connsiteX4" fmla="*/ 400050 w 800100"/>
              <a:gd name="connsiteY4" fmla="*/ 78105 h 417194"/>
              <a:gd name="connsiteX5" fmla="*/ 400050 w 800100"/>
              <a:gd name="connsiteY5" fmla="*/ 78105 h 417194"/>
              <a:gd name="connsiteX6" fmla="*/ 757238 w 800100"/>
              <a:gd name="connsiteY6" fmla="*/ 417195 h 417194"/>
              <a:gd name="connsiteX7" fmla="*/ 800100 w 800100"/>
              <a:gd name="connsiteY7" fmla="*/ 381000 h 41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417194">
                <a:moveTo>
                  <a:pt x="400050" y="0"/>
                </a:moveTo>
                <a:lnTo>
                  <a:pt x="400050" y="0"/>
                </a:lnTo>
                <a:lnTo>
                  <a:pt x="0" y="381000"/>
                </a:lnTo>
                <a:lnTo>
                  <a:pt x="42863" y="417195"/>
                </a:lnTo>
                <a:lnTo>
                  <a:pt x="400050" y="78105"/>
                </a:lnTo>
                <a:lnTo>
                  <a:pt x="400050" y="78105"/>
                </a:lnTo>
                <a:lnTo>
                  <a:pt x="757238" y="417195"/>
                </a:lnTo>
                <a:lnTo>
                  <a:pt x="800100" y="381000"/>
                </a:lnTo>
                <a:close/>
              </a:path>
            </a:pathLst>
          </a:custGeom>
          <a:gradFill flip="none" rotWithShape="1">
            <a:gsLst>
              <a:gs pos="28000">
                <a:srgbClr val="00529C"/>
              </a:gs>
              <a:gs pos="73000">
                <a:srgbClr val="E0144C"/>
              </a:gs>
            </a:gsLst>
            <a:lin ang="17400000" scaled="0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2A63EDD8-41FF-3ADC-B970-81DEF66772B2}"/>
              </a:ext>
            </a:extLst>
          </p:cNvPr>
          <p:cNvSpPr/>
          <p:nvPr/>
        </p:nvSpPr>
        <p:spPr>
          <a:xfrm rot="10800000">
            <a:off x="-5" y="6492260"/>
            <a:ext cx="12192001" cy="426027"/>
          </a:xfrm>
          <a:custGeom>
            <a:avLst/>
            <a:gdLst>
              <a:gd name="connsiteX0" fmla="*/ 0 w 12192001"/>
              <a:gd name="connsiteY0" fmla="*/ 0 h 602674"/>
              <a:gd name="connsiteX1" fmla="*/ 9071263 w 12192001"/>
              <a:gd name="connsiteY1" fmla="*/ 0 h 602674"/>
              <a:gd name="connsiteX2" fmla="*/ 9071263 w 12192001"/>
              <a:gd name="connsiteY2" fmla="*/ 1 h 602674"/>
              <a:gd name="connsiteX3" fmla="*/ 12192001 w 12192001"/>
              <a:gd name="connsiteY3" fmla="*/ 1 h 602674"/>
              <a:gd name="connsiteX4" fmla="*/ 12192001 w 12192001"/>
              <a:gd name="connsiteY4" fmla="*/ 602674 h 602674"/>
              <a:gd name="connsiteX5" fmla="*/ 8281555 w 12192001"/>
              <a:gd name="connsiteY5" fmla="*/ 602674 h 602674"/>
              <a:gd name="connsiteX6" fmla="*/ 7990609 w 12192001"/>
              <a:gd name="connsiteY6" fmla="*/ 311727 h 602674"/>
              <a:gd name="connsiteX7" fmla="*/ 0 w 12192001"/>
              <a:gd name="connsiteY7" fmla="*/ 311727 h 6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02674">
                <a:moveTo>
                  <a:pt x="0" y="0"/>
                </a:moveTo>
                <a:lnTo>
                  <a:pt x="9071263" y="0"/>
                </a:lnTo>
                <a:lnTo>
                  <a:pt x="9071263" y="1"/>
                </a:lnTo>
                <a:lnTo>
                  <a:pt x="12192001" y="1"/>
                </a:lnTo>
                <a:lnTo>
                  <a:pt x="12192001" y="602674"/>
                </a:lnTo>
                <a:lnTo>
                  <a:pt x="8281555" y="602674"/>
                </a:lnTo>
                <a:lnTo>
                  <a:pt x="7990609" y="311727"/>
                </a:lnTo>
                <a:lnTo>
                  <a:pt x="0" y="311727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  <a:gs pos="75000">
                  <a:srgbClr val="00529C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Graphic 2" descr="Marker">
            <a:extLst>
              <a:ext uri="{FF2B5EF4-FFF2-40B4-BE49-F238E27FC236}">
                <a16:creationId xmlns:a16="http://schemas.microsoft.com/office/drawing/2014/main" id="{16E4FFE6-9BA6-5EEF-1C4F-80ACC90F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90" y="2056866"/>
            <a:ext cx="1470743" cy="1470743"/>
          </a:xfrm>
          <a:prstGeom prst="rect">
            <a:avLst/>
          </a:prstGeom>
        </p:spPr>
      </p:pic>
      <p:pic>
        <p:nvPicPr>
          <p:cNvPr id="5" name="Graphic 4" descr="Graduation cap">
            <a:extLst>
              <a:ext uri="{FF2B5EF4-FFF2-40B4-BE49-F238E27FC236}">
                <a16:creationId xmlns:a16="http://schemas.microsoft.com/office/drawing/2014/main" id="{0F17511D-CB47-E615-C0F4-BA55C2440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805" y="3721695"/>
            <a:ext cx="1262114" cy="1262114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86A76728-9907-3CBA-F7D4-F238AC955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3525" y="1958257"/>
            <a:ext cx="1470743" cy="1470743"/>
          </a:xfrm>
          <a:prstGeom prst="rect">
            <a:avLst/>
          </a:prstGeom>
        </p:spPr>
      </p:pic>
      <p:pic>
        <p:nvPicPr>
          <p:cNvPr id="14" name="Graphic 13" descr="Graduation cap">
            <a:extLst>
              <a:ext uri="{FF2B5EF4-FFF2-40B4-BE49-F238E27FC236}">
                <a16:creationId xmlns:a16="http://schemas.microsoft.com/office/drawing/2014/main" id="{F84CC369-287C-F826-D1F9-CD134900C4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7840" y="3623086"/>
            <a:ext cx="1262114" cy="1262114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E95342C3-38A5-74D9-D666-5B00F2A3E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2651" y="540646"/>
            <a:ext cx="1089212" cy="1089212"/>
          </a:xfrm>
          <a:prstGeom prst="rect">
            <a:avLst/>
          </a:prstGeom>
        </p:spPr>
      </p:pic>
      <p:pic>
        <p:nvPicPr>
          <p:cNvPr id="18" name="Graphic 17" descr="Marker">
            <a:extLst>
              <a:ext uri="{FF2B5EF4-FFF2-40B4-BE49-F238E27FC236}">
                <a16:creationId xmlns:a16="http://schemas.microsoft.com/office/drawing/2014/main" id="{42A418C1-F3E4-BC3E-5A1B-0BA3E6CCF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261" y="2007605"/>
            <a:ext cx="1470743" cy="1470743"/>
          </a:xfrm>
          <a:prstGeom prst="rect">
            <a:avLst/>
          </a:prstGeom>
        </p:spPr>
      </p:pic>
      <p:pic>
        <p:nvPicPr>
          <p:cNvPr id="19" name="Graphic 18" descr="Graduation cap">
            <a:extLst>
              <a:ext uri="{FF2B5EF4-FFF2-40B4-BE49-F238E27FC236}">
                <a16:creationId xmlns:a16="http://schemas.microsoft.com/office/drawing/2014/main" id="{0CA735C1-E0B7-D61D-6F9E-E2D95E20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76" y="3672434"/>
            <a:ext cx="1262114" cy="1262114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1256E13E-30E2-5935-F2B2-10E1E6016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7198" y="544793"/>
            <a:ext cx="1089212" cy="108921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19A2F68-D5AD-F216-1A64-1BE79AE52C17}"/>
              </a:ext>
            </a:extLst>
          </p:cNvPr>
          <p:cNvGrpSpPr/>
          <p:nvPr/>
        </p:nvGrpSpPr>
        <p:grpSpPr>
          <a:xfrm>
            <a:off x="2915203" y="5330477"/>
            <a:ext cx="876868" cy="815115"/>
            <a:chOff x="2915203" y="5330477"/>
            <a:chExt cx="876868" cy="815115"/>
          </a:xfrm>
        </p:grpSpPr>
        <p:sp>
          <p:nvSpPr>
            <p:cNvPr id="32" name="Free-form: Shape 31">
              <a:extLst>
                <a:ext uri="{FF2B5EF4-FFF2-40B4-BE49-F238E27FC236}">
                  <a16:creationId xmlns:a16="http://schemas.microsoft.com/office/drawing/2014/main" id="{B756257E-1D20-A770-F244-23E62D39B588}"/>
                </a:ext>
              </a:extLst>
            </p:cNvPr>
            <p:cNvSpPr/>
            <p:nvPr/>
          </p:nvSpPr>
          <p:spPr>
            <a:xfrm flipH="1">
              <a:off x="2915203" y="5330477"/>
              <a:ext cx="876868" cy="815115"/>
            </a:xfrm>
            <a:custGeom>
              <a:avLst/>
              <a:gdLst>
                <a:gd name="connsiteX0" fmla="*/ 44700 w 893997"/>
                <a:gd name="connsiteY0" fmla="*/ 0 h 815115"/>
                <a:gd name="connsiteX1" fmla="*/ 849297 w 893997"/>
                <a:gd name="connsiteY1" fmla="*/ 0 h 815115"/>
                <a:gd name="connsiteX2" fmla="*/ 849299 w 893997"/>
                <a:gd name="connsiteY2" fmla="*/ 0 h 815115"/>
                <a:gd name="connsiteX3" fmla="*/ 893997 w 893997"/>
                <a:gd name="connsiteY3" fmla="*/ 45226 h 815115"/>
                <a:gd name="connsiteX4" fmla="*/ 893997 w 893997"/>
                <a:gd name="connsiteY4" fmla="*/ 588724 h 815115"/>
                <a:gd name="connsiteX5" fmla="*/ 893997 w 893997"/>
                <a:gd name="connsiteY5" fmla="*/ 588725 h 815115"/>
                <a:gd name="connsiteX6" fmla="*/ 849297 w 893997"/>
                <a:gd name="connsiteY6" fmla="*/ 633949 h 815115"/>
                <a:gd name="connsiteX7" fmla="*/ 357599 w 893997"/>
                <a:gd name="connsiteY7" fmla="*/ 633949 h 815115"/>
                <a:gd name="connsiteX8" fmla="*/ 178799 w 893997"/>
                <a:gd name="connsiteY8" fmla="*/ 815115 h 815115"/>
                <a:gd name="connsiteX9" fmla="*/ 178799 w 893997"/>
                <a:gd name="connsiteY9" fmla="*/ 633949 h 815115"/>
                <a:gd name="connsiteX10" fmla="*/ 44700 w 893997"/>
                <a:gd name="connsiteY10" fmla="*/ 633949 h 815115"/>
                <a:gd name="connsiteX11" fmla="*/ 44698 w 893997"/>
                <a:gd name="connsiteY11" fmla="*/ 633949 h 815115"/>
                <a:gd name="connsiteX12" fmla="*/ 0 w 893997"/>
                <a:gd name="connsiteY12" fmla="*/ 588724 h 815115"/>
                <a:gd name="connsiteX13" fmla="*/ 0 w 893997"/>
                <a:gd name="connsiteY13" fmla="*/ 45226 h 815115"/>
                <a:gd name="connsiteX14" fmla="*/ 0 w 893997"/>
                <a:gd name="connsiteY14" fmla="*/ 45224 h 815115"/>
                <a:gd name="connsiteX15" fmla="*/ 44700 w 893997"/>
                <a:gd name="connsiteY15" fmla="*/ 0 h 81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997" h="815115">
                  <a:moveTo>
                    <a:pt x="44700" y="0"/>
                  </a:moveTo>
                  <a:lnTo>
                    <a:pt x="849297" y="0"/>
                  </a:lnTo>
                  <a:cubicBezTo>
                    <a:pt x="849297" y="0"/>
                    <a:pt x="849299" y="0"/>
                    <a:pt x="849299" y="0"/>
                  </a:cubicBezTo>
                  <a:cubicBezTo>
                    <a:pt x="874131" y="146"/>
                    <a:pt x="894143" y="20394"/>
                    <a:pt x="893997" y="45226"/>
                  </a:cubicBezTo>
                  <a:lnTo>
                    <a:pt x="893997" y="588724"/>
                  </a:lnTo>
                  <a:cubicBezTo>
                    <a:pt x="893997" y="588724"/>
                    <a:pt x="893997" y="588725"/>
                    <a:pt x="893997" y="588725"/>
                  </a:cubicBezTo>
                  <a:cubicBezTo>
                    <a:pt x="894142" y="613557"/>
                    <a:pt x="874129" y="633805"/>
                    <a:pt x="849297" y="633949"/>
                  </a:cubicBezTo>
                  <a:lnTo>
                    <a:pt x="357599" y="633949"/>
                  </a:lnTo>
                  <a:lnTo>
                    <a:pt x="178799" y="815115"/>
                  </a:lnTo>
                  <a:lnTo>
                    <a:pt x="178799" y="633949"/>
                  </a:lnTo>
                  <a:lnTo>
                    <a:pt x="44700" y="633949"/>
                  </a:lnTo>
                  <a:cubicBezTo>
                    <a:pt x="44700" y="633949"/>
                    <a:pt x="44698" y="633949"/>
                    <a:pt x="44698" y="633949"/>
                  </a:cubicBezTo>
                  <a:cubicBezTo>
                    <a:pt x="19866" y="633803"/>
                    <a:pt x="-146" y="613556"/>
                    <a:pt x="0" y="588724"/>
                  </a:cubicBezTo>
                  <a:lnTo>
                    <a:pt x="0" y="45226"/>
                  </a:lnTo>
                  <a:cubicBezTo>
                    <a:pt x="0" y="45226"/>
                    <a:pt x="0" y="45224"/>
                    <a:pt x="0" y="45224"/>
                  </a:cubicBezTo>
                  <a:cubicBezTo>
                    <a:pt x="-145" y="20392"/>
                    <a:pt x="19868" y="145"/>
                    <a:pt x="44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Graphic 28" descr="Fire">
              <a:extLst>
                <a:ext uri="{FF2B5EF4-FFF2-40B4-BE49-F238E27FC236}">
                  <a16:creationId xmlns:a16="http://schemas.microsoft.com/office/drawing/2014/main" id="{56A90820-E86A-2F68-CCAF-1860A536D686}"/>
                </a:ext>
              </a:extLst>
            </p:cNvPr>
            <p:cNvSpPr/>
            <p:nvPr/>
          </p:nvSpPr>
          <p:spPr>
            <a:xfrm>
              <a:off x="3160166" y="5372583"/>
              <a:ext cx="380892" cy="556346"/>
            </a:xfrm>
            <a:custGeom>
              <a:avLst/>
              <a:gdLst>
                <a:gd name="connsiteX0" fmla="*/ 295918 w 314786"/>
                <a:gd name="connsiteY0" fmla="*/ 236845 h 459789"/>
                <a:gd name="connsiteX1" fmla="*/ 225880 w 314786"/>
                <a:gd name="connsiteY1" fmla="*/ 298328 h 459789"/>
                <a:gd name="connsiteX2" fmla="*/ 202891 w 314786"/>
                <a:gd name="connsiteY2" fmla="*/ 214925 h 459789"/>
                <a:gd name="connsiteX3" fmla="*/ 130715 w 314786"/>
                <a:gd name="connsiteY3" fmla="*/ 0 h 459789"/>
                <a:gd name="connsiteX4" fmla="*/ 75647 w 314786"/>
                <a:gd name="connsiteY4" fmla="*/ 170015 h 459789"/>
                <a:gd name="connsiteX5" fmla="*/ 11490 w 314786"/>
                <a:gd name="connsiteY5" fmla="*/ 244864 h 459789"/>
                <a:gd name="connsiteX6" fmla="*/ 63885 w 314786"/>
                <a:gd name="connsiteY6" fmla="*/ 429315 h 459789"/>
                <a:gd name="connsiteX7" fmla="*/ 95963 w 314786"/>
                <a:gd name="connsiteY7" fmla="*/ 258230 h 459789"/>
                <a:gd name="connsiteX8" fmla="*/ 117349 w 314786"/>
                <a:gd name="connsiteY8" fmla="*/ 375851 h 459789"/>
                <a:gd name="connsiteX9" fmla="*/ 156377 w 314786"/>
                <a:gd name="connsiteY9" fmla="*/ 459789 h 459789"/>
                <a:gd name="connsiteX10" fmla="*/ 300730 w 314786"/>
                <a:gd name="connsiteY10" fmla="*/ 362485 h 459789"/>
                <a:gd name="connsiteX11" fmla="*/ 295918 w 314786"/>
                <a:gd name="connsiteY11" fmla="*/ 236845 h 45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86" h="459789">
                  <a:moveTo>
                    <a:pt x="295918" y="236845"/>
                  </a:moveTo>
                  <a:cubicBezTo>
                    <a:pt x="305542" y="275873"/>
                    <a:pt x="265444" y="314367"/>
                    <a:pt x="225880" y="298328"/>
                  </a:cubicBezTo>
                  <a:cubicBezTo>
                    <a:pt x="192733" y="286566"/>
                    <a:pt x="179902" y="248072"/>
                    <a:pt x="202891" y="214925"/>
                  </a:cubicBezTo>
                  <a:cubicBezTo>
                    <a:pt x="254751" y="145956"/>
                    <a:pt x="216792" y="37425"/>
                    <a:pt x="130715" y="0"/>
                  </a:cubicBezTo>
                  <a:cubicBezTo>
                    <a:pt x="169743" y="73780"/>
                    <a:pt x="109864" y="141679"/>
                    <a:pt x="75647" y="170015"/>
                  </a:cubicBezTo>
                  <a:cubicBezTo>
                    <a:pt x="41430" y="198351"/>
                    <a:pt x="18441" y="227756"/>
                    <a:pt x="11490" y="244864"/>
                  </a:cubicBezTo>
                  <a:cubicBezTo>
                    <a:pt x="-23261" y="329337"/>
                    <a:pt x="28599" y="410068"/>
                    <a:pt x="63885" y="429315"/>
                  </a:cubicBezTo>
                  <a:cubicBezTo>
                    <a:pt x="47846" y="392959"/>
                    <a:pt x="32876" y="323456"/>
                    <a:pt x="95963" y="258230"/>
                  </a:cubicBezTo>
                  <a:cubicBezTo>
                    <a:pt x="95963" y="258230"/>
                    <a:pt x="77786" y="327733"/>
                    <a:pt x="117349" y="375851"/>
                  </a:cubicBezTo>
                  <a:cubicBezTo>
                    <a:pt x="156912" y="423968"/>
                    <a:pt x="156377" y="459789"/>
                    <a:pt x="156377" y="459789"/>
                  </a:cubicBezTo>
                  <a:cubicBezTo>
                    <a:pt x="217861" y="459789"/>
                    <a:pt x="276136" y="422899"/>
                    <a:pt x="300730" y="362485"/>
                  </a:cubicBezTo>
                  <a:cubicBezTo>
                    <a:pt x="319442" y="326664"/>
                    <a:pt x="321046" y="269992"/>
                    <a:pt x="295918" y="236845"/>
                  </a:cubicBezTo>
                </a:path>
              </a:pathLst>
            </a:custGeom>
            <a:solidFill>
              <a:schemeClr val="bg1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FA3FB3-FEC6-22EC-AC11-DDA2D67EAE2E}"/>
              </a:ext>
            </a:extLst>
          </p:cNvPr>
          <p:cNvGrpSpPr/>
          <p:nvPr/>
        </p:nvGrpSpPr>
        <p:grpSpPr>
          <a:xfrm>
            <a:off x="617198" y="5305896"/>
            <a:ext cx="876868" cy="815115"/>
            <a:chOff x="2915203" y="5330477"/>
            <a:chExt cx="876868" cy="815115"/>
          </a:xfrm>
          <a:solidFill>
            <a:schemeClr val="bg2"/>
          </a:solidFill>
        </p:grpSpPr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721684E0-3971-D9CB-52C8-1FE0EC0E3AE3}"/>
                </a:ext>
              </a:extLst>
            </p:cNvPr>
            <p:cNvSpPr/>
            <p:nvPr/>
          </p:nvSpPr>
          <p:spPr>
            <a:xfrm flipH="1">
              <a:off x="2915203" y="5330477"/>
              <a:ext cx="876868" cy="815115"/>
            </a:xfrm>
            <a:custGeom>
              <a:avLst/>
              <a:gdLst>
                <a:gd name="connsiteX0" fmla="*/ 44700 w 893997"/>
                <a:gd name="connsiteY0" fmla="*/ 0 h 815115"/>
                <a:gd name="connsiteX1" fmla="*/ 849297 w 893997"/>
                <a:gd name="connsiteY1" fmla="*/ 0 h 815115"/>
                <a:gd name="connsiteX2" fmla="*/ 849299 w 893997"/>
                <a:gd name="connsiteY2" fmla="*/ 0 h 815115"/>
                <a:gd name="connsiteX3" fmla="*/ 893997 w 893997"/>
                <a:gd name="connsiteY3" fmla="*/ 45226 h 815115"/>
                <a:gd name="connsiteX4" fmla="*/ 893997 w 893997"/>
                <a:gd name="connsiteY4" fmla="*/ 588724 h 815115"/>
                <a:gd name="connsiteX5" fmla="*/ 893997 w 893997"/>
                <a:gd name="connsiteY5" fmla="*/ 588725 h 815115"/>
                <a:gd name="connsiteX6" fmla="*/ 849297 w 893997"/>
                <a:gd name="connsiteY6" fmla="*/ 633949 h 815115"/>
                <a:gd name="connsiteX7" fmla="*/ 357599 w 893997"/>
                <a:gd name="connsiteY7" fmla="*/ 633949 h 815115"/>
                <a:gd name="connsiteX8" fmla="*/ 178799 w 893997"/>
                <a:gd name="connsiteY8" fmla="*/ 815115 h 815115"/>
                <a:gd name="connsiteX9" fmla="*/ 178799 w 893997"/>
                <a:gd name="connsiteY9" fmla="*/ 633949 h 815115"/>
                <a:gd name="connsiteX10" fmla="*/ 44700 w 893997"/>
                <a:gd name="connsiteY10" fmla="*/ 633949 h 815115"/>
                <a:gd name="connsiteX11" fmla="*/ 44698 w 893997"/>
                <a:gd name="connsiteY11" fmla="*/ 633949 h 815115"/>
                <a:gd name="connsiteX12" fmla="*/ 0 w 893997"/>
                <a:gd name="connsiteY12" fmla="*/ 588724 h 815115"/>
                <a:gd name="connsiteX13" fmla="*/ 0 w 893997"/>
                <a:gd name="connsiteY13" fmla="*/ 45226 h 815115"/>
                <a:gd name="connsiteX14" fmla="*/ 0 w 893997"/>
                <a:gd name="connsiteY14" fmla="*/ 45224 h 815115"/>
                <a:gd name="connsiteX15" fmla="*/ 44700 w 893997"/>
                <a:gd name="connsiteY15" fmla="*/ 0 h 81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997" h="815115">
                  <a:moveTo>
                    <a:pt x="44700" y="0"/>
                  </a:moveTo>
                  <a:lnTo>
                    <a:pt x="849297" y="0"/>
                  </a:lnTo>
                  <a:cubicBezTo>
                    <a:pt x="849297" y="0"/>
                    <a:pt x="849299" y="0"/>
                    <a:pt x="849299" y="0"/>
                  </a:cubicBezTo>
                  <a:cubicBezTo>
                    <a:pt x="874131" y="146"/>
                    <a:pt x="894143" y="20394"/>
                    <a:pt x="893997" y="45226"/>
                  </a:cubicBezTo>
                  <a:lnTo>
                    <a:pt x="893997" y="588724"/>
                  </a:lnTo>
                  <a:cubicBezTo>
                    <a:pt x="893997" y="588724"/>
                    <a:pt x="893997" y="588725"/>
                    <a:pt x="893997" y="588725"/>
                  </a:cubicBezTo>
                  <a:cubicBezTo>
                    <a:pt x="894142" y="613557"/>
                    <a:pt x="874129" y="633805"/>
                    <a:pt x="849297" y="633949"/>
                  </a:cubicBezTo>
                  <a:lnTo>
                    <a:pt x="357599" y="633949"/>
                  </a:lnTo>
                  <a:lnTo>
                    <a:pt x="178799" y="815115"/>
                  </a:lnTo>
                  <a:lnTo>
                    <a:pt x="178799" y="633949"/>
                  </a:lnTo>
                  <a:lnTo>
                    <a:pt x="44700" y="633949"/>
                  </a:lnTo>
                  <a:cubicBezTo>
                    <a:pt x="44700" y="633949"/>
                    <a:pt x="44698" y="633949"/>
                    <a:pt x="44698" y="633949"/>
                  </a:cubicBezTo>
                  <a:cubicBezTo>
                    <a:pt x="19866" y="633803"/>
                    <a:pt x="-146" y="613556"/>
                    <a:pt x="0" y="588724"/>
                  </a:cubicBezTo>
                  <a:lnTo>
                    <a:pt x="0" y="45226"/>
                  </a:lnTo>
                  <a:cubicBezTo>
                    <a:pt x="0" y="45226"/>
                    <a:pt x="0" y="45224"/>
                    <a:pt x="0" y="45224"/>
                  </a:cubicBezTo>
                  <a:cubicBezTo>
                    <a:pt x="-145" y="20392"/>
                    <a:pt x="19868" y="145"/>
                    <a:pt x="44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Graphic 28" descr="Fire">
              <a:extLst>
                <a:ext uri="{FF2B5EF4-FFF2-40B4-BE49-F238E27FC236}">
                  <a16:creationId xmlns:a16="http://schemas.microsoft.com/office/drawing/2014/main" id="{C26A651D-6D5B-8859-5906-5B029F8127A0}"/>
                </a:ext>
              </a:extLst>
            </p:cNvPr>
            <p:cNvSpPr/>
            <p:nvPr/>
          </p:nvSpPr>
          <p:spPr>
            <a:xfrm>
              <a:off x="3160166" y="5372583"/>
              <a:ext cx="380892" cy="556346"/>
            </a:xfrm>
            <a:custGeom>
              <a:avLst/>
              <a:gdLst>
                <a:gd name="connsiteX0" fmla="*/ 295918 w 314786"/>
                <a:gd name="connsiteY0" fmla="*/ 236845 h 459789"/>
                <a:gd name="connsiteX1" fmla="*/ 225880 w 314786"/>
                <a:gd name="connsiteY1" fmla="*/ 298328 h 459789"/>
                <a:gd name="connsiteX2" fmla="*/ 202891 w 314786"/>
                <a:gd name="connsiteY2" fmla="*/ 214925 h 459789"/>
                <a:gd name="connsiteX3" fmla="*/ 130715 w 314786"/>
                <a:gd name="connsiteY3" fmla="*/ 0 h 459789"/>
                <a:gd name="connsiteX4" fmla="*/ 75647 w 314786"/>
                <a:gd name="connsiteY4" fmla="*/ 170015 h 459789"/>
                <a:gd name="connsiteX5" fmla="*/ 11490 w 314786"/>
                <a:gd name="connsiteY5" fmla="*/ 244864 h 459789"/>
                <a:gd name="connsiteX6" fmla="*/ 63885 w 314786"/>
                <a:gd name="connsiteY6" fmla="*/ 429315 h 459789"/>
                <a:gd name="connsiteX7" fmla="*/ 95963 w 314786"/>
                <a:gd name="connsiteY7" fmla="*/ 258230 h 459789"/>
                <a:gd name="connsiteX8" fmla="*/ 117349 w 314786"/>
                <a:gd name="connsiteY8" fmla="*/ 375851 h 459789"/>
                <a:gd name="connsiteX9" fmla="*/ 156377 w 314786"/>
                <a:gd name="connsiteY9" fmla="*/ 459789 h 459789"/>
                <a:gd name="connsiteX10" fmla="*/ 300730 w 314786"/>
                <a:gd name="connsiteY10" fmla="*/ 362485 h 459789"/>
                <a:gd name="connsiteX11" fmla="*/ 295918 w 314786"/>
                <a:gd name="connsiteY11" fmla="*/ 236845 h 45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86" h="459789">
                  <a:moveTo>
                    <a:pt x="295918" y="236845"/>
                  </a:moveTo>
                  <a:cubicBezTo>
                    <a:pt x="305542" y="275873"/>
                    <a:pt x="265444" y="314367"/>
                    <a:pt x="225880" y="298328"/>
                  </a:cubicBezTo>
                  <a:cubicBezTo>
                    <a:pt x="192733" y="286566"/>
                    <a:pt x="179902" y="248072"/>
                    <a:pt x="202891" y="214925"/>
                  </a:cubicBezTo>
                  <a:cubicBezTo>
                    <a:pt x="254751" y="145956"/>
                    <a:pt x="216792" y="37425"/>
                    <a:pt x="130715" y="0"/>
                  </a:cubicBezTo>
                  <a:cubicBezTo>
                    <a:pt x="169743" y="73780"/>
                    <a:pt x="109864" y="141679"/>
                    <a:pt x="75647" y="170015"/>
                  </a:cubicBezTo>
                  <a:cubicBezTo>
                    <a:pt x="41430" y="198351"/>
                    <a:pt x="18441" y="227756"/>
                    <a:pt x="11490" y="244864"/>
                  </a:cubicBezTo>
                  <a:cubicBezTo>
                    <a:pt x="-23261" y="329337"/>
                    <a:pt x="28599" y="410068"/>
                    <a:pt x="63885" y="429315"/>
                  </a:cubicBezTo>
                  <a:cubicBezTo>
                    <a:pt x="47846" y="392959"/>
                    <a:pt x="32876" y="323456"/>
                    <a:pt x="95963" y="258230"/>
                  </a:cubicBezTo>
                  <a:cubicBezTo>
                    <a:pt x="95963" y="258230"/>
                    <a:pt x="77786" y="327733"/>
                    <a:pt x="117349" y="375851"/>
                  </a:cubicBezTo>
                  <a:cubicBezTo>
                    <a:pt x="156912" y="423968"/>
                    <a:pt x="156377" y="459789"/>
                    <a:pt x="156377" y="459789"/>
                  </a:cubicBezTo>
                  <a:cubicBezTo>
                    <a:pt x="217861" y="459789"/>
                    <a:pt x="276136" y="422899"/>
                    <a:pt x="300730" y="362485"/>
                  </a:cubicBezTo>
                  <a:cubicBezTo>
                    <a:pt x="319442" y="326664"/>
                    <a:pt x="321046" y="269992"/>
                    <a:pt x="295918" y="236845"/>
                  </a:cubicBezTo>
                </a:path>
              </a:pathLst>
            </a:custGeom>
            <a:solidFill>
              <a:schemeClr val="bg1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4D8F6C29-2EA9-6754-B045-CCC84023A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3723" y="1958257"/>
            <a:ext cx="1470743" cy="1470743"/>
          </a:xfrm>
          <a:prstGeom prst="rect">
            <a:avLst/>
          </a:prstGeom>
        </p:spPr>
      </p:pic>
      <p:pic>
        <p:nvPicPr>
          <p:cNvPr id="40" name="Graphic 39" descr="Graduation cap">
            <a:extLst>
              <a:ext uri="{FF2B5EF4-FFF2-40B4-BE49-F238E27FC236}">
                <a16:creationId xmlns:a16="http://schemas.microsoft.com/office/drawing/2014/main" id="{6EEBB3E2-B47C-CEEC-DC48-416D23B4A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8038" y="3623086"/>
            <a:ext cx="1262114" cy="1262114"/>
          </a:xfrm>
          <a:prstGeom prst="rect">
            <a:avLst/>
          </a:prstGeom>
        </p:spPr>
      </p:pic>
      <p:pic>
        <p:nvPicPr>
          <p:cNvPr id="41" name="Graphic 40" descr="Magnifying glass">
            <a:extLst>
              <a:ext uri="{FF2B5EF4-FFF2-40B4-BE49-F238E27FC236}">
                <a16:creationId xmlns:a16="http://schemas.microsoft.com/office/drawing/2014/main" id="{B980F8FE-9EE6-EB7A-90D2-65656C719F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32849" y="540646"/>
            <a:ext cx="1089212" cy="108921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97C5B0E-A0D4-1B0B-6032-CDDC00604D65}"/>
              </a:ext>
            </a:extLst>
          </p:cNvPr>
          <p:cNvGrpSpPr/>
          <p:nvPr/>
        </p:nvGrpSpPr>
        <p:grpSpPr>
          <a:xfrm>
            <a:off x="5195401" y="5330477"/>
            <a:ext cx="876868" cy="815115"/>
            <a:chOff x="2915203" y="5330477"/>
            <a:chExt cx="876868" cy="815115"/>
          </a:xfrm>
          <a:solidFill>
            <a:schemeClr val="bg1"/>
          </a:solidFill>
        </p:grpSpPr>
        <p:sp>
          <p:nvSpPr>
            <p:cNvPr id="43" name="Free-form: Shape 42">
              <a:extLst>
                <a:ext uri="{FF2B5EF4-FFF2-40B4-BE49-F238E27FC236}">
                  <a16:creationId xmlns:a16="http://schemas.microsoft.com/office/drawing/2014/main" id="{739389A3-262A-EDE9-F532-297A3AE1034E}"/>
                </a:ext>
              </a:extLst>
            </p:cNvPr>
            <p:cNvSpPr/>
            <p:nvPr/>
          </p:nvSpPr>
          <p:spPr>
            <a:xfrm flipH="1">
              <a:off x="2915203" y="5330477"/>
              <a:ext cx="876868" cy="815115"/>
            </a:xfrm>
            <a:custGeom>
              <a:avLst/>
              <a:gdLst>
                <a:gd name="connsiteX0" fmla="*/ 44700 w 893997"/>
                <a:gd name="connsiteY0" fmla="*/ 0 h 815115"/>
                <a:gd name="connsiteX1" fmla="*/ 849297 w 893997"/>
                <a:gd name="connsiteY1" fmla="*/ 0 h 815115"/>
                <a:gd name="connsiteX2" fmla="*/ 849299 w 893997"/>
                <a:gd name="connsiteY2" fmla="*/ 0 h 815115"/>
                <a:gd name="connsiteX3" fmla="*/ 893997 w 893997"/>
                <a:gd name="connsiteY3" fmla="*/ 45226 h 815115"/>
                <a:gd name="connsiteX4" fmla="*/ 893997 w 893997"/>
                <a:gd name="connsiteY4" fmla="*/ 588724 h 815115"/>
                <a:gd name="connsiteX5" fmla="*/ 893997 w 893997"/>
                <a:gd name="connsiteY5" fmla="*/ 588725 h 815115"/>
                <a:gd name="connsiteX6" fmla="*/ 849297 w 893997"/>
                <a:gd name="connsiteY6" fmla="*/ 633949 h 815115"/>
                <a:gd name="connsiteX7" fmla="*/ 357599 w 893997"/>
                <a:gd name="connsiteY7" fmla="*/ 633949 h 815115"/>
                <a:gd name="connsiteX8" fmla="*/ 178799 w 893997"/>
                <a:gd name="connsiteY8" fmla="*/ 815115 h 815115"/>
                <a:gd name="connsiteX9" fmla="*/ 178799 w 893997"/>
                <a:gd name="connsiteY9" fmla="*/ 633949 h 815115"/>
                <a:gd name="connsiteX10" fmla="*/ 44700 w 893997"/>
                <a:gd name="connsiteY10" fmla="*/ 633949 h 815115"/>
                <a:gd name="connsiteX11" fmla="*/ 44698 w 893997"/>
                <a:gd name="connsiteY11" fmla="*/ 633949 h 815115"/>
                <a:gd name="connsiteX12" fmla="*/ 0 w 893997"/>
                <a:gd name="connsiteY12" fmla="*/ 588724 h 815115"/>
                <a:gd name="connsiteX13" fmla="*/ 0 w 893997"/>
                <a:gd name="connsiteY13" fmla="*/ 45226 h 815115"/>
                <a:gd name="connsiteX14" fmla="*/ 0 w 893997"/>
                <a:gd name="connsiteY14" fmla="*/ 45224 h 815115"/>
                <a:gd name="connsiteX15" fmla="*/ 44700 w 893997"/>
                <a:gd name="connsiteY15" fmla="*/ 0 h 81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997" h="815115">
                  <a:moveTo>
                    <a:pt x="44700" y="0"/>
                  </a:moveTo>
                  <a:lnTo>
                    <a:pt x="849297" y="0"/>
                  </a:lnTo>
                  <a:cubicBezTo>
                    <a:pt x="849297" y="0"/>
                    <a:pt x="849299" y="0"/>
                    <a:pt x="849299" y="0"/>
                  </a:cubicBezTo>
                  <a:cubicBezTo>
                    <a:pt x="874131" y="146"/>
                    <a:pt x="894143" y="20394"/>
                    <a:pt x="893997" y="45226"/>
                  </a:cubicBezTo>
                  <a:lnTo>
                    <a:pt x="893997" y="588724"/>
                  </a:lnTo>
                  <a:cubicBezTo>
                    <a:pt x="893997" y="588724"/>
                    <a:pt x="893997" y="588725"/>
                    <a:pt x="893997" y="588725"/>
                  </a:cubicBezTo>
                  <a:cubicBezTo>
                    <a:pt x="894142" y="613557"/>
                    <a:pt x="874129" y="633805"/>
                    <a:pt x="849297" y="633949"/>
                  </a:cubicBezTo>
                  <a:lnTo>
                    <a:pt x="357599" y="633949"/>
                  </a:lnTo>
                  <a:lnTo>
                    <a:pt x="178799" y="815115"/>
                  </a:lnTo>
                  <a:lnTo>
                    <a:pt x="178799" y="633949"/>
                  </a:lnTo>
                  <a:lnTo>
                    <a:pt x="44700" y="633949"/>
                  </a:lnTo>
                  <a:cubicBezTo>
                    <a:pt x="44700" y="633949"/>
                    <a:pt x="44698" y="633949"/>
                    <a:pt x="44698" y="633949"/>
                  </a:cubicBezTo>
                  <a:cubicBezTo>
                    <a:pt x="19866" y="633803"/>
                    <a:pt x="-146" y="613556"/>
                    <a:pt x="0" y="588724"/>
                  </a:cubicBezTo>
                  <a:lnTo>
                    <a:pt x="0" y="45226"/>
                  </a:lnTo>
                  <a:cubicBezTo>
                    <a:pt x="0" y="45226"/>
                    <a:pt x="0" y="45224"/>
                    <a:pt x="0" y="45224"/>
                  </a:cubicBezTo>
                  <a:cubicBezTo>
                    <a:pt x="-145" y="20392"/>
                    <a:pt x="19868" y="145"/>
                    <a:pt x="44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Graphic 28" descr="Fire">
              <a:extLst>
                <a:ext uri="{FF2B5EF4-FFF2-40B4-BE49-F238E27FC236}">
                  <a16:creationId xmlns:a16="http://schemas.microsoft.com/office/drawing/2014/main" id="{2D373F51-590C-0586-9CCF-E0169A211F75}"/>
                </a:ext>
              </a:extLst>
            </p:cNvPr>
            <p:cNvSpPr/>
            <p:nvPr/>
          </p:nvSpPr>
          <p:spPr>
            <a:xfrm>
              <a:off x="3160166" y="5372583"/>
              <a:ext cx="380892" cy="556346"/>
            </a:xfrm>
            <a:custGeom>
              <a:avLst/>
              <a:gdLst>
                <a:gd name="connsiteX0" fmla="*/ 295918 w 314786"/>
                <a:gd name="connsiteY0" fmla="*/ 236845 h 459789"/>
                <a:gd name="connsiteX1" fmla="*/ 225880 w 314786"/>
                <a:gd name="connsiteY1" fmla="*/ 298328 h 459789"/>
                <a:gd name="connsiteX2" fmla="*/ 202891 w 314786"/>
                <a:gd name="connsiteY2" fmla="*/ 214925 h 459789"/>
                <a:gd name="connsiteX3" fmla="*/ 130715 w 314786"/>
                <a:gd name="connsiteY3" fmla="*/ 0 h 459789"/>
                <a:gd name="connsiteX4" fmla="*/ 75647 w 314786"/>
                <a:gd name="connsiteY4" fmla="*/ 170015 h 459789"/>
                <a:gd name="connsiteX5" fmla="*/ 11490 w 314786"/>
                <a:gd name="connsiteY5" fmla="*/ 244864 h 459789"/>
                <a:gd name="connsiteX6" fmla="*/ 63885 w 314786"/>
                <a:gd name="connsiteY6" fmla="*/ 429315 h 459789"/>
                <a:gd name="connsiteX7" fmla="*/ 95963 w 314786"/>
                <a:gd name="connsiteY7" fmla="*/ 258230 h 459789"/>
                <a:gd name="connsiteX8" fmla="*/ 117349 w 314786"/>
                <a:gd name="connsiteY8" fmla="*/ 375851 h 459789"/>
                <a:gd name="connsiteX9" fmla="*/ 156377 w 314786"/>
                <a:gd name="connsiteY9" fmla="*/ 459789 h 459789"/>
                <a:gd name="connsiteX10" fmla="*/ 300730 w 314786"/>
                <a:gd name="connsiteY10" fmla="*/ 362485 h 459789"/>
                <a:gd name="connsiteX11" fmla="*/ 295918 w 314786"/>
                <a:gd name="connsiteY11" fmla="*/ 236845 h 45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86" h="459789">
                  <a:moveTo>
                    <a:pt x="295918" y="236845"/>
                  </a:moveTo>
                  <a:cubicBezTo>
                    <a:pt x="305542" y="275873"/>
                    <a:pt x="265444" y="314367"/>
                    <a:pt x="225880" y="298328"/>
                  </a:cubicBezTo>
                  <a:cubicBezTo>
                    <a:pt x="192733" y="286566"/>
                    <a:pt x="179902" y="248072"/>
                    <a:pt x="202891" y="214925"/>
                  </a:cubicBezTo>
                  <a:cubicBezTo>
                    <a:pt x="254751" y="145956"/>
                    <a:pt x="216792" y="37425"/>
                    <a:pt x="130715" y="0"/>
                  </a:cubicBezTo>
                  <a:cubicBezTo>
                    <a:pt x="169743" y="73780"/>
                    <a:pt x="109864" y="141679"/>
                    <a:pt x="75647" y="170015"/>
                  </a:cubicBezTo>
                  <a:cubicBezTo>
                    <a:pt x="41430" y="198351"/>
                    <a:pt x="18441" y="227756"/>
                    <a:pt x="11490" y="244864"/>
                  </a:cubicBezTo>
                  <a:cubicBezTo>
                    <a:pt x="-23261" y="329337"/>
                    <a:pt x="28599" y="410068"/>
                    <a:pt x="63885" y="429315"/>
                  </a:cubicBezTo>
                  <a:cubicBezTo>
                    <a:pt x="47846" y="392959"/>
                    <a:pt x="32876" y="323456"/>
                    <a:pt x="95963" y="258230"/>
                  </a:cubicBezTo>
                  <a:cubicBezTo>
                    <a:pt x="95963" y="258230"/>
                    <a:pt x="77786" y="327733"/>
                    <a:pt x="117349" y="375851"/>
                  </a:cubicBezTo>
                  <a:cubicBezTo>
                    <a:pt x="156912" y="423968"/>
                    <a:pt x="156377" y="459789"/>
                    <a:pt x="156377" y="459789"/>
                  </a:cubicBezTo>
                  <a:cubicBezTo>
                    <a:pt x="217861" y="459789"/>
                    <a:pt x="276136" y="422899"/>
                    <a:pt x="300730" y="362485"/>
                  </a:cubicBezTo>
                  <a:cubicBezTo>
                    <a:pt x="319442" y="326664"/>
                    <a:pt x="321046" y="269992"/>
                    <a:pt x="295918" y="236845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084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3">
      <a:dk1>
        <a:sysClr val="windowText" lastClr="000000"/>
      </a:dk1>
      <a:lt1>
        <a:sysClr val="window" lastClr="FFFFFF"/>
      </a:lt1>
      <a:dk2>
        <a:srgbClr val="00529C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C5D24"/>
      </a:accent5>
      <a:accent6>
        <a:srgbClr val="E0144C"/>
      </a:accent6>
      <a:hlink>
        <a:srgbClr val="56C7AA"/>
      </a:hlink>
      <a:folHlink>
        <a:srgbClr val="59A8D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1007</TotalTime>
  <Words>71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Segoe UI</vt:lpstr>
      <vt:lpstr>Segoe UI Black</vt:lpstr>
      <vt:lpstr>Trade Gothic Inline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一苇 吴</dc:creator>
  <cp:lastModifiedBy>一苇 吴</cp:lastModifiedBy>
  <cp:revision>9</cp:revision>
  <dcterms:created xsi:type="dcterms:W3CDTF">2025-01-26T06:17:18Z</dcterms:created>
  <dcterms:modified xsi:type="dcterms:W3CDTF">2025-01-27T13:17:47Z</dcterms:modified>
</cp:coreProperties>
</file>